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5" r:id="rId25"/>
    <p:sldId id="286" r:id="rId26"/>
    <p:sldId id="288" r:id="rId27"/>
    <p:sldId id="289" r:id="rId28"/>
    <p:sldId id="287" r:id="rId29"/>
    <p:sldId id="282" r:id="rId30"/>
    <p:sldId id="283" r:id="rId31"/>
    <p:sldId id="284" r:id="rId32"/>
    <p:sldId id="290" r:id="rId33"/>
    <p:sldId id="366" r:id="rId34"/>
    <p:sldId id="291" r:id="rId35"/>
    <p:sldId id="292" r:id="rId36"/>
    <p:sldId id="294" r:id="rId37"/>
    <p:sldId id="293" r:id="rId38"/>
    <p:sldId id="321" r:id="rId39"/>
    <p:sldId id="322" r:id="rId40"/>
    <p:sldId id="323" r:id="rId41"/>
    <p:sldId id="420" r:id="rId42"/>
    <p:sldId id="421" r:id="rId43"/>
    <p:sldId id="324" r:id="rId44"/>
    <p:sldId id="325" r:id="rId45"/>
    <p:sldId id="301" r:id="rId46"/>
    <p:sldId id="303" r:id="rId47"/>
    <p:sldId id="304" r:id="rId48"/>
    <p:sldId id="310" r:id="rId49"/>
    <p:sldId id="422" r:id="rId50"/>
    <p:sldId id="423" r:id="rId51"/>
    <p:sldId id="424" r:id="rId52"/>
    <p:sldId id="425" r:id="rId53"/>
    <p:sldId id="312" r:id="rId54"/>
    <p:sldId id="313" r:id="rId55"/>
    <p:sldId id="265" r:id="rId56"/>
    <p:sldId id="326" r:id="rId57"/>
    <p:sldId id="327" r:id="rId58"/>
    <p:sldId id="328" r:id="rId59"/>
    <p:sldId id="329" r:id="rId60"/>
    <p:sldId id="330" r:id="rId61"/>
    <p:sldId id="331" r:id="rId62"/>
    <p:sldId id="332" r:id="rId63"/>
    <p:sldId id="333" r:id="rId64"/>
    <p:sldId id="334" r:id="rId65"/>
    <p:sldId id="337" r:id="rId66"/>
    <p:sldId id="430" r:id="rId67"/>
    <p:sldId id="335" r:id="rId68"/>
    <p:sldId id="336" r:id="rId69"/>
    <p:sldId id="338" r:id="rId70"/>
    <p:sldId id="339" r:id="rId71"/>
    <p:sldId id="340" r:id="rId72"/>
    <p:sldId id="341" r:id="rId73"/>
    <p:sldId id="342" r:id="rId74"/>
    <p:sldId id="343" r:id="rId75"/>
    <p:sldId id="344" r:id="rId76"/>
    <p:sldId id="345" r:id="rId77"/>
    <p:sldId id="346" r:id="rId78"/>
    <p:sldId id="347" r:id="rId79"/>
    <p:sldId id="348" r:id="rId80"/>
    <p:sldId id="349" r:id="rId81"/>
    <p:sldId id="416" r:id="rId82"/>
    <p:sldId id="350" r:id="rId83"/>
    <p:sldId id="351" r:id="rId84"/>
    <p:sldId id="352" r:id="rId85"/>
    <p:sldId id="353" r:id="rId86"/>
    <p:sldId id="354" r:id="rId87"/>
    <p:sldId id="355" r:id="rId88"/>
    <p:sldId id="356" r:id="rId89"/>
    <p:sldId id="357" r:id="rId90"/>
    <p:sldId id="417" r:id="rId91"/>
    <p:sldId id="431" r:id="rId92"/>
    <p:sldId id="358" r:id="rId93"/>
    <p:sldId id="360" r:id="rId94"/>
    <p:sldId id="362" r:id="rId95"/>
    <p:sldId id="361" r:id="rId96"/>
    <p:sldId id="363" r:id="rId97"/>
    <p:sldId id="415" r:id="rId98"/>
    <p:sldId id="364" r:id="rId99"/>
    <p:sldId id="426" r:id="rId100"/>
    <p:sldId id="427" r:id="rId101"/>
    <p:sldId id="428" r:id="rId102"/>
    <p:sldId id="429" r:id="rId103"/>
    <p:sldId id="365" r:id="rId104"/>
    <p:sldId id="368" r:id="rId105"/>
    <p:sldId id="418" r:id="rId106"/>
    <p:sldId id="369" r:id="rId107"/>
    <p:sldId id="370" r:id="rId108"/>
    <p:sldId id="371" r:id="rId109"/>
    <p:sldId id="372" r:id="rId110"/>
    <p:sldId id="373" r:id="rId111"/>
    <p:sldId id="374" r:id="rId112"/>
    <p:sldId id="375" r:id="rId113"/>
    <p:sldId id="376" r:id="rId114"/>
    <p:sldId id="377" r:id="rId115"/>
    <p:sldId id="378" r:id="rId116"/>
    <p:sldId id="379" r:id="rId117"/>
    <p:sldId id="380" r:id="rId118"/>
    <p:sldId id="381" r:id="rId119"/>
    <p:sldId id="382" r:id="rId120"/>
    <p:sldId id="383" r:id="rId121"/>
    <p:sldId id="384" r:id="rId122"/>
    <p:sldId id="385" r:id="rId123"/>
    <p:sldId id="386" r:id="rId124"/>
    <p:sldId id="387" r:id="rId125"/>
    <p:sldId id="388" r:id="rId126"/>
    <p:sldId id="389" r:id="rId127"/>
    <p:sldId id="390" r:id="rId128"/>
    <p:sldId id="391" r:id="rId129"/>
    <p:sldId id="392" r:id="rId130"/>
    <p:sldId id="393" r:id="rId131"/>
    <p:sldId id="394" r:id="rId132"/>
    <p:sldId id="395" r:id="rId133"/>
    <p:sldId id="396" r:id="rId134"/>
    <p:sldId id="397" r:id="rId135"/>
    <p:sldId id="398" r:id="rId136"/>
    <p:sldId id="399" r:id="rId137"/>
    <p:sldId id="400" r:id="rId138"/>
    <p:sldId id="401" r:id="rId139"/>
    <p:sldId id="402" r:id="rId140"/>
    <p:sldId id="403" r:id="rId141"/>
    <p:sldId id="404" r:id="rId142"/>
    <p:sldId id="405" r:id="rId143"/>
    <p:sldId id="407" r:id="rId144"/>
    <p:sldId id="408" r:id="rId145"/>
    <p:sldId id="409" r:id="rId146"/>
    <p:sldId id="406" r:id="rId147"/>
    <p:sldId id="410" r:id="rId148"/>
    <p:sldId id="411" r:id="rId149"/>
    <p:sldId id="412" r:id="rId150"/>
    <p:sldId id="413" r:id="rId151"/>
    <p:sldId id="419" r:id="rId15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5" autoAdjust="0"/>
    <p:restoredTop sz="94660"/>
  </p:normalViewPr>
  <p:slideViewPr>
    <p:cSldViewPr>
      <p:cViewPr varScale="1">
        <p:scale>
          <a:sx n="75" d="100"/>
          <a:sy n="75" d="100"/>
        </p:scale>
        <p:origin x="-123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viewProps" Target="viewProp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FF03-D8A7-4B04-AF1F-913D8D037DF1}" type="datetimeFigureOut">
              <a:rPr kumimoji="1" lang="ja-JP" altLang="en-US" smtClean="0"/>
              <a:t>2014/7/17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CF3D-B8FE-4DFB-93E9-2E6F763121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833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FF03-D8A7-4B04-AF1F-913D8D037DF1}" type="datetimeFigureOut">
              <a:rPr kumimoji="1" lang="ja-JP" altLang="en-US" smtClean="0"/>
              <a:t>2014/7/17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CF3D-B8FE-4DFB-93E9-2E6F763121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9296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FF03-D8A7-4B04-AF1F-913D8D037DF1}" type="datetimeFigureOut">
              <a:rPr kumimoji="1" lang="ja-JP" altLang="en-US" smtClean="0"/>
              <a:t>2014/7/17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CF3D-B8FE-4DFB-93E9-2E6F763121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1525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FF03-D8A7-4B04-AF1F-913D8D037DF1}" type="datetimeFigureOut">
              <a:rPr kumimoji="1" lang="ja-JP" altLang="en-US" smtClean="0"/>
              <a:t>2014/7/17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CF3D-B8FE-4DFB-93E9-2E6F763121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0721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FF03-D8A7-4B04-AF1F-913D8D037DF1}" type="datetimeFigureOut">
              <a:rPr kumimoji="1" lang="ja-JP" altLang="en-US" smtClean="0"/>
              <a:t>2014/7/17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CF3D-B8FE-4DFB-93E9-2E6F763121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365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FF03-D8A7-4B04-AF1F-913D8D037DF1}" type="datetimeFigureOut">
              <a:rPr kumimoji="1" lang="ja-JP" altLang="en-US" smtClean="0"/>
              <a:t>2014/7/17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CF3D-B8FE-4DFB-93E9-2E6F763121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710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FF03-D8A7-4B04-AF1F-913D8D037DF1}" type="datetimeFigureOut">
              <a:rPr kumimoji="1" lang="ja-JP" altLang="en-US" smtClean="0"/>
              <a:t>2014/7/17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CF3D-B8FE-4DFB-93E9-2E6F763121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228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FF03-D8A7-4B04-AF1F-913D8D037DF1}" type="datetimeFigureOut">
              <a:rPr kumimoji="1" lang="ja-JP" altLang="en-US" smtClean="0"/>
              <a:t>2014/7/17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CF3D-B8FE-4DFB-93E9-2E6F763121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9870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FF03-D8A7-4B04-AF1F-913D8D037DF1}" type="datetimeFigureOut">
              <a:rPr kumimoji="1" lang="ja-JP" altLang="en-US" smtClean="0"/>
              <a:t>2014/7/17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CF3D-B8FE-4DFB-93E9-2E6F763121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9812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FF03-D8A7-4B04-AF1F-913D8D037DF1}" type="datetimeFigureOut">
              <a:rPr kumimoji="1" lang="ja-JP" altLang="en-US" smtClean="0"/>
              <a:t>2014/7/17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CF3D-B8FE-4DFB-93E9-2E6F763121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8458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FF03-D8A7-4B04-AF1F-913D8D037DF1}" type="datetimeFigureOut">
              <a:rPr kumimoji="1" lang="ja-JP" altLang="en-US" smtClean="0"/>
              <a:t>2014/7/17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CF3D-B8FE-4DFB-93E9-2E6F763121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5458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2FF03-D8A7-4B04-AF1F-913D8D037DF1}" type="datetimeFigureOut">
              <a:rPr kumimoji="1" lang="ja-JP" altLang="en-US" smtClean="0"/>
              <a:t>2014/7/17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4CF3D-B8FE-4DFB-93E9-2E6F763121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722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45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45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45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6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6.png"/><Relationship Id="rId4" Type="http://schemas.openxmlformats.org/officeDocument/2006/relationships/image" Target="../media/image46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5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7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46.png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79.png"/><Relationship Id="rId7" Type="http://schemas.openxmlformats.org/officeDocument/2006/relationships/image" Target="../media/image45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75.png"/><Relationship Id="rId5" Type="http://schemas.openxmlformats.org/officeDocument/2006/relationships/image" Target="../media/image81.png"/><Relationship Id="rId10" Type="http://schemas.openxmlformats.org/officeDocument/2006/relationships/image" Target="../media/image77.png"/><Relationship Id="rId4" Type="http://schemas.openxmlformats.org/officeDocument/2006/relationships/image" Target="../media/image80.png"/><Relationship Id="rId9" Type="http://schemas.openxmlformats.org/officeDocument/2006/relationships/image" Target="../media/image76.png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79.png"/><Relationship Id="rId7" Type="http://schemas.openxmlformats.org/officeDocument/2006/relationships/image" Target="../media/image45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77.png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79.png"/><Relationship Id="rId7" Type="http://schemas.openxmlformats.org/officeDocument/2006/relationships/image" Target="../media/image45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77.png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79.png"/><Relationship Id="rId7" Type="http://schemas.openxmlformats.org/officeDocument/2006/relationships/image" Target="../media/image45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73.png"/><Relationship Id="rId7" Type="http://schemas.openxmlformats.org/officeDocument/2006/relationships/image" Target="../media/image84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45.png"/><Relationship Id="rId7" Type="http://schemas.openxmlformats.org/officeDocument/2006/relationships/image" Target="../media/image8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46.png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73.png"/><Relationship Id="rId7" Type="http://schemas.openxmlformats.org/officeDocument/2006/relationships/image" Target="../media/image84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45.png"/><Relationship Id="rId7" Type="http://schemas.openxmlformats.org/officeDocument/2006/relationships/image" Target="../media/image8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46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38.png"/><Relationship Id="rId7" Type="http://schemas.openxmlformats.org/officeDocument/2006/relationships/image" Target="../media/image90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38.png"/><Relationship Id="rId7" Type="http://schemas.openxmlformats.org/officeDocument/2006/relationships/image" Target="../media/image90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38.png"/><Relationship Id="rId7" Type="http://schemas.openxmlformats.org/officeDocument/2006/relationships/image" Target="../media/image90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9.png"/><Relationship Id="rId7" Type="http://schemas.openxmlformats.org/officeDocument/2006/relationships/image" Target="../media/image96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1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Relationship Id="rId9" Type="http://schemas.openxmlformats.org/officeDocument/2006/relationships/image" Target="../media/image92.png"/></Relationships>
</file>

<file path=ppt/slides/_rels/slide1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Relationship Id="rId9" Type="http://schemas.openxmlformats.org/officeDocument/2006/relationships/image" Target="../media/image92.png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Relationship Id="rId9" Type="http://schemas.openxmlformats.org/officeDocument/2006/relationships/image" Target="../media/image92.png"/></Relationships>
</file>

<file path=ppt/slides/_rels/slide1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Relationship Id="rId9" Type="http://schemas.openxmlformats.org/officeDocument/2006/relationships/image" Target="../media/image92.png"/></Relationships>
</file>

<file path=ppt/slides/_rels/slide1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Relationship Id="rId9" Type="http://schemas.openxmlformats.org/officeDocument/2006/relationships/image" Target="../media/image92.png"/></Relationships>
</file>

<file path=ppt/slides/_rels/slide1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Relationship Id="rId9" Type="http://schemas.openxmlformats.org/officeDocument/2006/relationships/image" Target="../media/image92.pn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102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102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4.pn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102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4.pn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102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99.png"/><Relationship Id="rId4" Type="http://schemas.openxmlformats.org/officeDocument/2006/relationships/image" Target="../media/image104.pn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10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99.png"/><Relationship Id="rId4" Type="http://schemas.openxmlformats.org/officeDocument/2006/relationships/image" Target="../media/image104.pn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7" Type="http://schemas.openxmlformats.org/officeDocument/2006/relationships/image" Target="../media/image10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99.png"/><Relationship Id="rId4" Type="http://schemas.openxmlformats.org/officeDocument/2006/relationships/image" Target="../media/image103.png"/></Relationships>
</file>

<file path=ppt/slides/_rels/slide1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39.png"/><Relationship Id="rId7" Type="http://schemas.openxmlformats.org/officeDocument/2006/relationships/image" Target="../media/image10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108.png"/></Relationships>
</file>

<file path=ppt/slides/_rels/slide1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39.png"/><Relationship Id="rId7" Type="http://schemas.openxmlformats.org/officeDocument/2006/relationships/image" Target="../media/image10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108.png"/></Relationships>
</file>

<file path=ppt/slides/_rels/slide1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39.png"/><Relationship Id="rId7" Type="http://schemas.openxmlformats.org/officeDocument/2006/relationships/image" Target="../media/image10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108.png"/></Relationships>
</file>

<file path=ppt/slides/_rels/slide1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39.png"/><Relationship Id="rId7" Type="http://schemas.openxmlformats.org/officeDocument/2006/relationships/image" Target="../media/image10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10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39.png"/><Relationship Id="rId7" Type="http://schemas.openxmlformats.org/officeDocument/2006/relationships/image" Target="../media/image10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108.png"/></Relationships>
</file>

<file path=ppt/slides/_rels/slide1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39.png"/><Relationship Id="rId7" Type="http://schemas.openxmlformats.org/officeDocument/2006/relationships/image" Target="../media/image10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73.png"/><Relationship Id="rId10" Type="http://schemas.openxmlformats.org/officeDocument/2006/relationships/image" Target="../media/image109.png"/><Relationship Id="rId4" Type="http://schemas.openxmlformats.org/officeDocument/2006/relationships/image" Target="../media/image72.png"/><Relationship Id="rId9" Type="http://schemas.openxmlformats.org/officeDocument/2006/relationships/image" Target="../media/image10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1.png"/><Relationship Id="rId7" Type="http://schemas.openxmlformats.org/officeDocument/2006/relationships/image" Target="../media/image4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3.png"/><Relationship Id="rId7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3.png"/><Relationship Id="rId7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4.png"/><Relationship Id="rId7" Type="http://schemas.openxmlformats.org/officeDocument/2006/relationships/image" Target="../media/image4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4.png"/><Relationship Id="rId7" Type="http://schemas.openxmlformats.org/officeDocument/2006/relationships/image" Target="../media/image4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4.png"/><Relationship Id="rId7" Type="http://schemas.openxmlformats.org/officeDocument/2006/relationships/image" Target="../media/image4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4.png"/><Relationship Id="rId7" Type="http://schemas.openxmlformats.org/officeDocument/2006/relationships/image" Target="../media/image4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4.png"/><Relationship Id="rId7" Type="http://schemas.openxmlformats.org/officeDocument/2006/relationships/image" Target="../media/image4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9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9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9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5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5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5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8.png"/><Relationship Id="rId7" Type="http://schemas.openxmlformats.org/officeDocument/2006/relationships/image" Target="../media/image6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8.png"/><Relationship Id="rId7" Type="http://schemas.openxmlformats.org/officeDocument/2006/relationships/image" Target="../media/image6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62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8.png"/><Relationship Id="rId7" Type="http://schemas.openxmlformats.org/officeDocument/2006/relationships/image" Target="../media/image6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62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8.png"/><Relationship Id="rId7" Type="http://schemas.openxmlformats.org/officeDocument/2006/relationships/image" Target="../media/image6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62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8.png"/><Relationship Id="rId7" Type="http://schemas.openxmlformats.org/officeDocument/2006/relationships/image" Target="../media/image6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62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45.png"/><Relationship Id="rId7" Type="http://schemas.openxmlformats.org/officeDocument/2006/relationships/image" Target="../media/image6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46.png"/><Relationship Id="rId9" Type="http://schemas.openxmlformats.org/officeDocument/2006/relationships/image" Target="../media/image57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45.png"/><Relationship Id="rId7" Type="http://schemas.openxmlformats.org/officeDocument/2006/relationships/image" Target="../media/image6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46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45.png"/><Relationship Id="rId7" Type="http://schemas.openxmlformats.org/officeDocument/2006/relationships/image" Target="../media/image6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46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46.png"/><Relationship Id="rId7" Type="http://schemas.openxmlformats.org/officeDocument/2006/relationships/image" Target="../media/image6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46.png"/><Relationship Id="rId7" Type="http://schemas.openxmlformats.org/officeDocument/2006/relationships/image" Target="../media/image6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16" y="1844824"/>
            <a:ext cx="862142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50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953798"/>
            <a:ext cx="8352928" cy="12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181134" y="836712"/>
            <a:ext cx="8783353" cy="1584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二等辺三角形 10"/>
          <p:cNvSpPr/>
          <p:nvPr/>
        </p:nvSpPr>
        <p:spPr>
          <a:xfrm rot="10800000">
            <a:off x="8244408" y="2636912"/>
            <a:ext cx="648072" cy="216024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/楕円 2"/>
          <p:cNvSpPr/>
          <p:nvPr/>
        </p:nvSpPr>
        <p:spPr>
          <a:xfrm>
            <a:off x="1115664" y="3212976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1115616" y="4077112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1115616" y="4869200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971600" y="3068961"/>
            <a:ext cx="720080" cy="244827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52" y="3180780"/>
            <a:ext cx="4755364" cy="46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52" y="4023650"/>
            <a:ext cx="4467332" cy="46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50" y="4825994"/>
            <a:ext cx="5331429" cy="44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34734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2" y="1333441"/>
            <a:ext cx="2304256" cy="33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2" y="3786245"/>
            <a:ext cx="2483544" cy="33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736304" cy="3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2" y="1840334"/>
            <a:ext cx="7524104" cy="115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2" y="4221088"/>
            <a:ext cx="7524104" cy="1165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332532" y="4221088"/>
            <a:ext cx="7848872" cy="129614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991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2" y="1333441"/>
            <a:ext cx="2304256" cy="33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2" y="3786245"/>
            <a:ext cx="2483544" cy="33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736304" cy="3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2" y="1840334"/>
            <a:ext cx="7524104" cy="115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2" y="4221088"/>
            <a:ext cx="7524104" cy="1165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24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2" y="1333441"/>
            <a:ext cx="2304256" cy="33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2" y="3786245"/>
            <a:ext cx="2483544" cy="33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736304" cy="3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2" y="1840334"/>
            <a:ext cx="7524104" cy="115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2" y="4221088"/>
            <a:ext cx="7524104" cy="1165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二等辺三角形 7"/>
          <p:cNvSpPr/>
          <p:nvPr/>
        </p:nvSpPr>
        <p:spPr>
          <a:xfrm rot="10800000">
            <a:off x="8244408" y="5550717"/>
            <a:ext cx="648072" cy="216024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二等辺三角形 9"/>
          <p:cNvSpPr/>
          <p:nvPr/>
        </p:nvSpPr>
        <p:spPr>
          <a:xfrm rot="10800000">
            <a:off x="8244408" y="5805263"/>
            <a:ext cx="648072" cy="216024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813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円/楕円 1"/>
          <p:cNvSpPr/>
          <p:nvPr/>
        </p:nvSpPr>
        <p:spPr>
          <a:xfrm>
            <a:off x="251520" y="2022721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251520" y="3094189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08180"/>
            <a:ext cx="6840760" cy="34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円/楕円 6"/>
          <p:cNvSpPr/>
          <p:nvPr/>
        </p:nvSpPr>
        <p:spPr>
          <a:xfrm>
            <a:off x="251520" y="4149080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5285460"/>
            <a:ext cx="8079444" cy="37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円/楕円 8"/>
          <p:cNvSpPr/>
          <p:nvPr/>
        </p:nvSpPr>
        <p:spPr>
          <a:xfrm>
            <a:off x="254344" y="5240237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79512" y="1916832"/>
            <a:ext cx="582421" cy="388843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33" y="2022721"/>
            <a:ext cx="7194443" cy="35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33" y="3138706"/>
            <a:ext cx="6696745" cy="36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76011"/>
            <a:ext cx="8655507" cy="56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15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円/楕円 1"/>
          <p:cNvSpPr/>
          <p:nvPr/>
        </p:nvSpPr>
        <p:spPr>
          <a:xfrm>
            <a:off x="251520" y="2022721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251520" y="3094189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08180"/>
            <a:ext cx="6840760" cy="34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円/楕円 6"/>
          <p:cNvSpPr/>
          <p:nvPr/>
        </p:nvSpPr>
        <p:spPr>
          <a:xfrm>
            <a:off x="251520" y="4149080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5285460"/>
            <a:ext cx="8079444" cy="37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円/楕円 8"/>
          <p:cNvSpPr/>
          <p:nvPr/>
        </p:nvSpPr>
        <p:spPr>
          <a:xfrm>
            <a:off x="254344" y="5240237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79512" y="3083880"/>
            <a:ext cx="582421" cy="272138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33" y="2022721"/>
            <a:ext cx="7194443" cy="35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33" y="3138706"/>
            <a:ext cx="6696745" cy="36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76011"/>
            <a:ext cx="8655507" cy="56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84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円/楕円 1"/>
          <p:cNvSpPr/>
          <p:nvPr/>
        </p:nvSpPr>
        <p:spPr>
          <a:xfrm>
            <a:off x="251520" y="2022721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251520" y="3094189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08180"/>
            <a:ext cx="6840760" cy="34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円/楕円 6"/>
          <p:cNvSpPr/>
          <p:nvPr/>
        </p:nvSpPr>
        <p:spPr>
          <a:xfrm>
            <a:off x="251520" y="4149080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5285460"/>
            <a:ext cx="8079444" cy="37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円/楕円 8"/>
          <p:cNvSpPr/>
          <p:nvPr/>
        </p:nvSpPr>
        <p:spPr>
          <a:xfrm>
            <a:off x="254344" y="5240237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79512" y="3083880"/>
            <a:ext cx="582421" cy="272138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33" y="2022721"/>
            <a:ext cx="7194443" cy="35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33" y="3138706"/>
            <a:ext cx="6696745" cy="36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76011"/>
            <a:ext cx="8655507" cy="56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二等辺三角形 11"/>
          <p:cNvSpPr/>
          <p:nvPr/>
        </p:nvSpPr>
        <p:spPr>
          <a:xfrm rot="10800000">
            <a:off x="8244408" y="2492896"/>
            <a:ext cx="648072" cy="216024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542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56" y="1913799"/>
            <a:ext cx="5639892" cy="160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円/楕円 1"/>
          <p:cNvSpPr/>
          <p:nvPr/>
        </p:nvSpPr>
        <p:spPr>
          <a:xfrm>
            <a:off x="251520" y="476672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33" y="476672"/>
            <a:ext cx="7194443" cy="35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二等辺三角形 11"/>
          <p:cNvSpPr/>
          <p:nvPr/>
        </p:nvSpPr>
        <p:spPr>
          <a:xfrm rot="10800000">
            <a:off x="8244408" y="946847"/>
            <a:ext cx="648072" cy="216024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01752"/>
            <a:ext cx="2736304" cy="3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直線コネクタ 13"/>
          <p:cNvCxnSpPr/>
          <p:nvPr/>
        </p:nvCxnSpPr>
        <p:spPr>
          <a:xfrm>
            <a:off x="179512" y="3789040"/>
            <a:ext cx="8712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25608"/>
            <a:ext cx="1944216" cy="31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56" y="4653135"/>
            <a:ext cx="4991820" cy="161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2051720" y="2276872"/>
            <a:ext cx="6821754" cy="64807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2123728" y="5157192"/>
            <a:ext cx="6821754" cy="64807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1115616" y="2924944"/>
            <a:ext cx="7781126" cy="64807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1115616" y="5733256"/>
            <a:ext cx="7781126" cy="64807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971600" y="4581128"/>
            <a:ext cx="5832648" cy="18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971600" y="1772816"/>
            <a:ext cx="5976663" cy="18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999893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56" y="1913799"/>
            <a:ext cx="5639892" cy="160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円/楕円 1"/>
          <p:cNvSpPr/>
          <p:nvPr/>
        </p:nvSpPr>
        <p:spPr>
          <a:xfrm>
            <a:off x="251520" y="476672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33" y="476672"/>
            <a:ext cx="7194443" cy="35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01752"/>
            <a:ext cx="2736304" cy="3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直線コネクタ 13"/>
          <p:cNvCxnSpPr/>
          <p:nvPr/>
        </p:nvCxnSpPr>
        <p:spPr>
          <a:xfrm>
            <a:off x="179512" y="3789040"/>
            <a:ext cx="8712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25608"/>
            <a:ext cx="1944216" cy="31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56" y="4653135"/>
            <a:ext cx="4991820" cy="161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正方形/長方形 15"/>
          <p:cNvSpPr/>
          <p:nvPr/>
        </p:nvSpPr>
        <p:spPr>
          <a:xfrm>
            <a:off x="2123728" y="5157192"/>
            <a:ext cx="6821754" cy="64807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1115616" y="2924944"/>
            <a:ext cx="7781126" cy="64807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1115616" y="5733256"/>
            <a:ext cx="7781126" cy="64807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971600" y="4581128"/>
            <a:ext cx="5832648" cy="18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971600" y="1772816"/>
            <a:ext cx="5976663" cy="18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458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56" y="1913799"/>
            <a:ext cx="5639892" cy="160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円/楕円 1"/>
          <p:cNvSpPr/>
          <p:nvPr/>
        </p:nvSpPr>
        <p:spPr>
          <a:xfrm>
            <a:off x="251520" y="476672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33" y="476672"/>
            <a:ext cx="7194443" cy="35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01752"/>
            <a:ext cx="2736304" cy="3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直線コネクタ 13"/>
          <p:cNvCxnSpPr/>
          <p:nvPr/>
        </p:nvCxnSpPr>
        <p:spPr>
          <a:xfrm>
            <a:off x="179512" y="3789040"/>
            <a:ext cx="8712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25608"/>
            <a:ext cx="1944216" cy="31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56" y="4653135"/>
            <a:ext cx="4991820" cy="161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正方形/長方形 15"/>
          <p:cNvSpPr/>
          <p:nvPr/>
        </p:nvSpPr>
        <p:spPr>
          <a:xfrm>
            <a:off x="2123728" y="5157192"/>
            <a:ext cx="6821754" cy="64807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1115616" y="5733256"/>
            <a:ext cx="7781126" cy="64807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971600" y="1772816"/>
            <a:ext cx="5976663" cy="18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971600" y="4581128"/>
            <a:ext cx="5832648" cy="18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581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円/楕円 1"/>
          <p:cNvSpPr/>
          <p:nvPr/>
        </p:nvSpPr>
        <p:spPr>
          <a:xfrm>
            <a:off x="251520" y="476672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33" y="476672"/>
            <a:ext cx="7194443" cy="35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01752"/>
            <a:ext cx="2736304" cy="3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直線コネクタ 13"/>
          <p:cNvCxnSpPr/>
          <p:nvPr/>
        </p:nvCxnSpPr>
        <p:spPr>
          <a:xfrm>
            <a:off x="179512" y="3789040"/>
            <a:ext cx="8712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25608"/>
            <a:ext cx="1944216" cy="31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56" y="4653135"/>
            <a:ext cx="4991820" cy="161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正方形/長方形 18"/>
          <p:cNvSpPr/>
          <p:nvPr/>
        </p:nvSpPr>
        <p:spPr>
          <a:xfrm>
            <a:off x="1115616" y="5733256"/>
            <a:ext cx="7781126" cy="64807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971600" y="4581128"/>
            <a:ext cx="5832648" cy="18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56" y="1913799"/>
            <a:ext cx="5639892" cy="160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正方形/長方形 16"/>
          <p:cNvSpPr/>
          <p:nvPr/>
        </p:nvSpPr>
        <p:spPr>
          <a:xfrm>
            <a:off x="971600" y="1772816"/>
            <a:ext cx="5976663" cy="18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403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953798"/>
            <a:ext cx="8352928" cy="12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181134" y="836712"/>
            <a:ext cx="8783353" cy="1584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/楕円 2"/>
          <p:cNvSpPr/>
          <p:nvPr/>
        </p:nvSpPr>
        <p:spPr>
          <a:xfrm>
            <a:off x="1115664" y="3212976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1115616" y="4077112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1115616" y="4869200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971600" y="3861047"/>
            <a:ext cx="720080" cy="165618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52" y="3180780"/>
            <a:ext cx="4755364" cy="46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52" y="4023650"/>
            <a:ext cx="4467332" cy="46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50" y="4825994"/>
            <a:ext cx="5331429" cy="44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3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円/楕円 1"/>
          <p:cNvSpPr/>
          <p:nvPr/>
        </p:nvSpPr>
        <p:spPr>
          <a:xfrm>
            <a:off x="251520" y="476672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33" y="476672"/>
            <a:ext cx="7194443" cy="35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01752"/>
            <a:ext cx="2736304" cy="3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直線コネクタ 13"/>
          <p:cNvCxnSpPr/>
          <p:nvPr/>
        </p:nvCxnSpPr>
        <p:spPr>
          <a:xfrm>
            <a:off x="179512" y="3789040"/>
            <a:ext cx="8712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25608"/>
            <a:ext cx="1944216" cy="31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56" y="4653135"/>
            <a:ext cx="4991820" cy="161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971600" y="4581128"/>
            <a:ext cx="5832648" cy="18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56" y="1913799"/>
            <a:ext cx="5639892" cy="160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正方形/長方形 15"/>
          <p:cNvSpPr/>
          <p:nvPr/>
        </p:nvSpPr>
        <p:spPr>
          <a:xfrm>
            <a:off x="971600" y="1772816"/>
            <a:ext cx="5976663" cy="18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176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68199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正方形/長方形 16"/>
          <p:cNvSpPr/>
          <p:nvPr/>
        </p:nvSpPr>
        <p:spPr>
          <a:xfrm>
            <a:off x="971600" y="2255118"/>
            <a:ext cx="6984775" cy="13899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899592" y="2132856"/>
            <a:ext cx="7637110" cy="165618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円/楕円 1"/>
          <p:cNvSpPr/>
          <p:nvPr/>
        </p:nvSpPr>
        <p:spPr>
          <a:xfrm>
            <a:off x="251520" y="476672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33" y="476672"/>
            <a:ext cx="7194443" cy="35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01752"/>
            <a:ext cx="2736304" cy="3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直線コネクタ 13"/>
          <p:cNvCxnSpPr/>
          <p:nvPr/>
        </p:nvCxnSpPr>
        <p:spPr>
          <a:xfrm>
            <a:off x="179512" y="3789040"/>
            <a:ext cx="8712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25608"/>
            <a:ext cx="1944216" cy="31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124" y="4211738"/>
            <a:ext cx="3596507" cy="116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4644007" y="4221088"/>
            <a:ext cx="3664623" cy="1152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124" y="1340768"/>
            <a:ext cx="4108348" cy="1166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4644008" y="1340768"/>
            <a:ext cx="4248472" cy="12155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6740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円/楕円 1"/>
          <p:cNvSpPr/>
          <p:nvPr/>
        </p:nvSpPr>
        <p:spPr>
          <a:xfrm>
            <a:off x="251520" y="476672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33" y="476672"/>
            <a:ext cx="7194443" cy="35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01752"/>
            <a:ext cx="2736304" cy="3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直線コネクタ 13"/>
          <p:cNvCxnSpPr/>
          <p:nvPr/>
        </p:nvCxnSpPr>
        <p:spPr>
          <a:xfrm>
            <a:off x="179512" y="3789040"/>
            <a:ext cx="8712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25608"/>
            <a:ext cx="1944216" cy="31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11738"/>
            <a:ext cx="2481646" cy="80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6012159" y="4221088"/>
            <a:ext cx="2481647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971600" y="2255118"/>
            <a:ext cx="6984775" cy="13899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68199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340769"/>
            <a:ext cx="2808312" cy="79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正方形/長方形 18"/>
          <p:cNvSpPr/>
          <p:nvPr/>
        </p:nvSpPr>
        <p:spPr>
          <a:xfrm>
            <a:off x="6012158" y="1340769"/>
            <a:ext cx="2880321" cy="7975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02860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88" y="2010811"/>
            <a:ext cx="2389020" cy="338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89" y="4825701"/>
            <a:ext cx="2389019" cy="33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52061"/>
            <a:ext cx="6984776" cy="82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01206"/>
            <a:ext cx="8490298" cy="88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正方形/長方形 17"/>
          <p:cNvSpPr/>
          <p:nvPr/>
        </p:nvSpPr>
        <p:spPr>
          <a:xfrm>
            <a:off x="179512" y="1910209"/>
            <a:ext cx="8712968" cy="159079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179512" y="4825701"/>
            <a:ext cx="8712968" cy="159079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円/楕円 1"/>
          <p:cNvSpPr/>
          <p:nvPr/>
        </p:nvSpPr>
        <p:spPr>
          <a:xfrm>
            <a:off x="251520" y="476672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33" y="476672"/>
            <a:ext cx="7194443" cy="35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01752"/>
            <a:ext cx="2736304" cy="3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直線コネクタ 13"/>
          <p:cNvCxnSpPr/>
          <p:nvPr/>
        </p:nvCxnSpPr>
        <p:spPr>
          <a:xfrm>
            <a:off x="179512" y="3789040"/>
            <a:ext cx="8712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25608"/>
            <a:ext cx="1944216" cy="31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211738"/>
            <a:ext cx="1656184" cy="534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6948264" y="4221088"/>
            <a:ext cx="1721546" cy="5255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2987824" y="3068960"/>
            <a:ext cx="4968552" cy="10321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116916"/>
            <a:ext cx="4875684" cy="96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398434"/>
            <a:ext cx="1948807" cy="55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6732240" y="1340768"/>
            <a:ext cx="2016224" cy="6110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01971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88" y="2010811"/>
            <a:ext cx="2389020" cy="338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89" y="4825701"/>
            <a:ext cx="2389019" cy="33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52061"/>
            <a:ext cx="6984776" cy="82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01206"/>
            <a:ext cx="8490298" cy="88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正方形/長方形 18"/>
          <p:cNvSpPr/>
          <p:nvPr/>
        </p:nvSpPr>
        <p:spPr>
          <a:xfrm>
            <a:off x="179512" y="4825701"/>
            <a:ext cx="8712968" cy="159079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円/楕円 1"/>
          <p:cNvSpPr/>
          <p:nvPr/>
        </p:nvSpPr>
        <p:spPr>
          <a:xfrm>
            <a:off x="251520" y="476672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33" y="476672"/>
            <a:ext cx="7194443" cy="35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01752"/>
            <a:ext cx="2736304" cy="3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直線コネクタ 13"/>
          <p:cNvCxnSpPr/>
          <p:nvPr/>
        </p:nvCxnSpPr>
        <p:spPr>
          <a:xfrm>
            <a:off x="179512" y="3789040"/>
            <a:ext cx="8712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25608"/>
            <a:ext cx="1944216" cy="31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正方形/長方形 15"/>
          <p:cNvSpPr/>
          <p:nvPr/>
        </p:nvSpPr>
        <p:spPr>
          <a:xfrm>
            <a:off x="4993454" y="3717032"/>
            <a:ext cx="3676356" cy="9044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26" y="3775363"/>
            <a:ext cx="3576362" cy="70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6579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88" y="2010811"/>
            <a:ext cx="2389020" cy="338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89" y="4825701"/>
            <a:ext cx="2389019" cy="33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52061"/>
            <a:ext cx="6984776" cy="82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01206"/>
            <a:ext cx="8490298" cy="88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円/楕円 1"/>
          <p:cNvSpPr/>
          <p:nvPr/>
        </p:nvSpPr>
        <p:spPr>
          <a:xfrm>
            <a:off x="251520" y="476672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33" y="476672"/>
            <a:ext cx="7194443" cy="35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01752"/>
            <a:ext cx="2736304" cy="3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直線コネクタ 13"/>
          <p:cNvCxnSpPr/>
          <p:nvPr/>
        </p:nvCxnSpPr>
        <p:spPr>
          <a:xfrm>
            <a:off x="179512" y="3789040"/>
            <a:ext cx="8712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25608"/>
            <a:ext cx="1944216" cy="31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正方形/長方形 15"/>
          <p:cNvSpPr/>
          <p:nvPr/>
        </p:nvSpPr>
        <p:spPr>
          <a:xfrm>
            <a:off x="5940152" y="4005064"/>
            <a:ext cx="2952328" cy="8206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728" y="4126998"/>
            <a:ext cx="2671736" cy="52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9615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88" y="2010811"/>
            <a:ext cx="2389020" cy="338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89" y="4825701"/>
            <a:ext cx="2389019" cy="33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52061"/>
            <a:ext cx="6984776" cy="82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01206"/>
            <a:ext cx="8490298" cy="88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円/楕円 1"/>
          <p:cNvSpPr/>
          <p:nvPr/>
        </p:nvSpPr>
        <p:spPr>
          <a:xfrm>
            <a:off x="251520" y="476672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33" y="476672"/>
            <a:ext cx="7194443" cy="35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01752"/>
            <a:ext cx="2736304" cy="3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直線コネクタ 13"/>
          <p:cNvCxnSpPr/>
          <p:nvPr/>
        </p:nvCxnSpPr>
        <p:spPr>
          <a:xfrm>
            <a:off x="179512" y="3789040"/>
            <a:ext cx="8712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25608"/>
            <a:ext cx="1944216" cy="31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二等辺三角形 17"/>
          <p:cNvSpPr>
            <a:spLocks noChangeAspect="1"/>
          </p:cNvSpPr>
          <p:nvPr/>
        </p:nvSpPr>
        <p:spPr>
          <a:xfrm rot="10800000">
            <a:off x="8568444" y="6237312"/>
            <a:ext cx="324036" cy="108012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二等辺三角形 18"/>
          <p:cNvSpPr>
            <a:spLocks noChangeAspect="1"/>
          </p:cNvSpPr>
          <p:nvPr/>
        </p:nvSpPr>
        <p:spPr>
          <a:xfrm rot="10800000">
            <a:off x="8568444" y="6419851"/>
            <a:ext cx="324036" cy="108012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二等辺三角形 19"/>
          <p:cNvSpPr>
            <a:spLocks noChangeAspect="1"/>
          </p:cNvSpPr>
          <p:nvPr/>
        </p:nvSpPr>
        <p:spPr>
          <a:xfrm rot="10800000">
            <a:off x="8568444" y="3354473"/>
            <a:ext cx="324036" cy="108012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二等辺三角形 20"/>
          <p:cNvSpPr>
            <a:spLocks noChangeAspect="1"/>
          </p:cNvSpPr>
          <p:nvPr/>
        </p:nvSpPr>
        <p:spPr>
          <a:xfrm rot="10800000">
            <a:off x="8568444" y="3537012"/>
            <a:ext cx="324036" cy="108012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608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円/楕円 1"/>
          <p:cNvSpPr/>
          <p:nvPr/>
        </p:nvSpPr>
        <p:spPr>
          <a:xfrm>
            <a:off x="251520" y="2022721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251520" y="3094189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08180"/>
            <a:ext cx="6840760" cy="34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円/楕円 6"/>
          <p:cNvSpPr/>
          <p:nvPr/>
        </p:nvSpPr>
        <p:spPr>
          <a:xfrm>
            <a:off x="251520" y="4149080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5285460"/>
            <a:ext cx="8079444" cy="37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円/楕円 8"/>
          <p:cNvSpPr/>
          <p:nvPr/>
        </p:nvSpPr>
        <p:spPr>
          <a:xfrm>
            <a:off x="254344" y="5240237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79512" y="3861048"/>
            <a:ext cx="582421" cy="194421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33" y="2022721"/>
            <a:ext cx="7194443" cy="35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33" y="3138706"/>
            <a:ext cx="6696745" cy="36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76011"/>
            <a:ext cx="8655507" cy="56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正方形/長方形 12"/>
          <p:cNvSpPr/>
          <p:nvPr/>
        </p:nvSpPr>
        <p:spPr>
          <a:xfrm>
            <a:off x="173155" y="1916832"/>
            <a:ext cx="582421" cy="61206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887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円/楕円 1"/>
          <p:cNvSpPr/>
          <p:nvPr/>
        </p:nvSpPr>
        <p:spPr>
          <a:xfrm>
            <a:off x="251520" y="2022721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251520" y="3094189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08180"/>
            <a:ext cx="6840760" cy="34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円/楕円 6"/>
          <p:cNvSpPr/>
          <p:nvPr/>
        </p:nvSpPr>
        <p:spPr>
          <a:xfrm>
            <a:off x="251520" y="4149080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5285460"/>
            <a:ext cx="8079444" cy="37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円/楕円 8"/>
          <p:cNvSpPr/>
          <p:nvPr/>
        </p:nvSpPr>
        <p:spPr>
          <a:xfrm>
            <a:off x="254344" y="5240237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79512" y="3861048"/>
            <a:ext cx="582421" cy="194421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33" y="2022721"/>
            <a:ext cx="7194443" cy="35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33" y="3138706"/>
            <a:ext cx="6696745" cy="36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76011"/>
            <a:ext cx="8655507" cy="56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二等辺三角形 11"/>
          <p:cNvSpPr/>
          <p:nvPr/>
        </p:nvSpPr>
        <p:spPr>
          <a:xfrm rot="10800000">
            <a:off x="8244408" y="3645024"/>
            <a:ext cx="648072" cy="216024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173155" y="1916832"/>
            <a:ext cx="582421" cy="61206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902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86" y="2438902"/>
            <a:ext cx="8898810" cy="99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円/楕円 4"/>
          <p:cNvSpPr/>
          <p:nvPr/>
        </p:nvSpPr>
        <p:spPr>
          <a:xfrm>
            <a:off x="251520" y="429893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33" y="474410"/>
            <a:ext cx="6696745" cy="36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二等辺三角形 11"/>
          <p:cNvSpPr/>
          <p:nvPr/>
        </p:nvSpPr>
        <p:spPr>
          <a:xfrm rot="10800000">
            <a:off x="8244408" y="980728"/>
            <a:ext cx="648072" cy="216024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01752"/>
            <a:ext cx="2736304" cy="3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線コネクタ 14"/>
          <p:cNvCxnSpPr/>
          <p:nvPr/>
        </p:nvCxnSpPr>
        <p:spPr>
          <a:xfrm>
            <a:off x="179512" y="3789040"/>
            <a:ext cx="8712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25608"/>
            <a:ext cx="1944216" cy="31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80" y="2030868"/>
            <a:ext cx="2304296" cy="31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02062"/>
            <a:ext cx="2448312" cy="33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" y="5136973"/>
            <a:ext cx="8913986" cy="1100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正方形/長方形 21"/>
          <p:cNvSpPr/>
          <p:nvPr/>
        </p:nvSpPr>
        <p:spPr>
          <a:xfrm>
            <a:off x="122510" y="4825701"/>
            <a:ext cx="8838859" cy="159079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179512" y="1982217"/>
            <a:ext cx="8838859" cy="159079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235463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953798"/>
            <a:ext cx="8352928" cy="12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181134" y="836712"/>
            <a:ext cx="8783353" cy="1584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/楕円 2"/>
          <p:cNvSpPr/>
          <p:nvPr/>
        </p:nvSpPr>
        <p:spPr>
          <a:xfrm>
            <a:off x="1115664" y="3212976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1115616" y="4077112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1115616" y="4869200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971600" y="3861047"/>
            <a:ext cx="720080" cy="165618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52" y="3180780"/>
            <a:ext cx="4755364" cy="46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52" y="4023650"/>
            <a:ext cx="4467332" cy="46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50" y="4825994"/>
            <a:ext cx="5331429" cy="44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二等辺三角形 14"/>
          <p:cNvSpPr/>
          <p:nvPr/>
        </p:nvSpPr>
        <p:spPr>
          <a:xfrm rot="10800000">
            <a:off x="8244408" y="3645024"/>
            <a:ext cx="648072" cy="216024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210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円/楕円 4"/>
          <p:cNvSpPr/>
          <p:nvPr/>
        </p:nvSpPr>
        <p:spPr>
          <a:xfrm>
            <a:off x="251520" y="429893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33" y="474410"/>
            <a:ext cx="6696745" cy="36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01752"/>
            <a:ext cx="2736304" cy="3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線コネクタ 14"/>
          <p:cNvCxnSpPr/>
          <p:nvPr/>
        </p:nvCxnSpPr>
        <p:spPr>
          <a:xfrm>
            <a:off x="179512" y="3789040"/>
            <a:ext cx="8712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25608"/>
            <a:ext cx="1944216" cy="31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80" y="2030868"/>
            <a:ext cx="2304296" cy="31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02062"/>
            <a:ext cx="2448312" cy="33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" y="5136973"/>
            <a:ext cx="8913986" cy="1100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正方形/長方形 21"/>
          <p:cNvSpPr/>
          <p:nvPr/>
        </p:nvSpPr>
        <p:spPr>
          <a:xfrm>
            <a:off x="122510" y="4825701"/>
            <a:ext cx="8838859" cy="159079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86" y="2438902"/>
            <a:ext cx="8898810" cy="99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50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86" y="2438902"/>
            <a:ext cx="8898810" cy="99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円/楕円 4"/>
          <p:cNvSpPr/>
          <p:nvPr/>
        </p:nvSpPr>
        <p:spPr>
          <a:xfrm>
            <a:off x="251520" y="429893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33" y="474410"/>
            <a:ext cx="6696745" cy="36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01752"/>
            <a:ext cx="2736304" cy="3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線コネクタ 14"/>
          <p:cNvCxnSpPr/>
          <p:nvPr/>
        </p:nvCxnSpPr>
        <p:spPr>
          <a:xfrm>
            <a:off x="179512" y="3789040"/>
            <a:ext cx="8712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25608"/>
            <a:ext cx="1944216" cy="31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80" y="2030868"/>
            <a:ext cx="2304296" cy="31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02062"/>
            <a:ext cx="2448312" cy="33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" y="5136973"/>
            <a:ext cx="8913986" cy="1100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15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円/楕円 4"/>
          <p:cNvSpPr/>
          <p:nvPr/>
        </p:nvSpPr>
        <p:spPr>
          <a:xfrm>
            <a:off x="251520" y="429893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33" y="474410"/>
            <a:ext cx="6696745" cy="36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01752"/>
            <a:ext cx="2736304" cy="3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線コネクタ 14"/>
          <p:cNvCxnSpPr/>
          <p:nvPr/>
        </p:nvCxnSpPr>
        <p:spPr>
          <a:xfrm>
            <a:off x="179512" y="3789040"/>
            <a:ext cx="8712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25608"/>
            <a:ext cx="1944216" cy="31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80" y="2030868"/>
            <a:ext cx="2304296" cy="31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02062"/>
            <a:ext cx="2448312" cy="33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" y="5136973"/>
            <a:ext cx="8913986" cy="1100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二等辺三角形 10"/>
          <p:cNvSpPr>
            <a:spLocks noChangeAspect="1"/>
          </p:cNvSpPr>
          <p:nvPr/>
        </p:nvSpPr>
        <p:spPr>
          <a:xfrm rot="10800000">
            <a:off x="8568444" y="6237312"/>
            <a:ext cx="324036" cy="108012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二等辺三角形 11"/>
          <p:cNvSpPr>
            <a:spLocks noChangeAspect="1"/>
          </p:cNvSpPr>
          <p:nvPr/>
        </p:nvSpPr>
        <p:spPr>
          <a:xfrm rot="10800000">
            <a:off x="8568444" y="6419851"/>
            <a:ext cx="324036" cy="108012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二等辺三角形 12"/>
          <p:cNvSpPr>
            <a:spLocks noChangeAspect="1"/>
          </p:cNvSpPr>
          <p:nvPr/>
        </p:nvSpPr>
        <p:spPr>
          <a:xfrm rot="10800000">
            <a:off x="8568444" y="3354473"/>
            <a:ext cx="324036" cy="108012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二等辺三角形 16"/>
          <p:cNvSpPr>
            <a:spLocks noChangeAspect="1"/>
          </p:cNvSpPr>
          <p:nvPr/>
        </p:nvSpPr>
        <p:spPr>
          <a:xfrm rot="10800000">
            <a:off x="8568444" y="3537012"/>
            <a:ext cx="324036" cy="108012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86" y="2438902"/>
            <a:ext cx="8898810" cy="99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49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円/楕円 1"/>
          <p:cNvSpPr/>
          <p:nvPr/>
        </p:nvSpPr>
        <p:spPr>
          <a:xfrm>
            <a:off x="251520" y="2022721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251520" y="3094189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08180"/>
            <a:ext cx="6840760" cy="34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円/楕円 6"/>
          <p:cNvSpPr/>
          <p:nvPr/>
        </p:nvSpPr>
        <p:spPr>
          <a:xfrm>
            <a:off x="251520" y="4149080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5285460"/>
            <a:ext cx="8079444" cy="37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円/楕円 8"/>
          <p:cNvSpPr/>
          <p:nvPr/>
        </p:nvSpPr>
        <p:spPr>
          <a:xfrm>
            <a:off x="254344" y="5240237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79512" y="4833156"/>
            <a:ext cx="582421" cy="97210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33" y="2022721"/>
            <a:ext cx="7194443" cy="35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33" y="3138706"/>
            <a:ext cx="6696745" cy="36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76011"/>
            <a:ext cx="8655507" cy="56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正方形/長方形 12"/>
          <p:cNvSpPr/>
          <p:nvPr/>
        </p:nvSpPr>
        <p:spPr>
          <a:xfrm>
            <a:off x="173155" y="1916832"/>
            <a:ext cx="582421" cy="18002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17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円/楕円 1"/>
          <p:cNvSpPr/>
          <p:nvPr/>
        </p:nvSpPr>
        <p:spPr>
          <a:xfrm>
            <a:off x="251520" y="2022721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251520" y="3094189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08180"/>
            <a:ext cx="6840760" cy="34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円/楕円 6"/>
          <p:cNvSpPr/>
          <p:nvPr/>
        </p:nvSpPr>
        <p:spPr>
          <a:xfrm>
            <a:off x="251520" y="4149080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5285460"/>
            <a:ext cx="8079444" cy="37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円/楕円 8"/>
          <p:cNvSpPr/>
          <p:nvPr/>
        </p:nvSpPr>
        <p:spPr>
          <a:xfrm>
            <a:off x="254344" y="5240237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79512" y="4833156"/>
            <a:ext cx="582421" cy="97210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33" y="2022721"/>
            <a:ext cx="7194443" cy="35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33" y="3138706"/>
            <a:ext cx="6696745" cy="36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76011"/>
            <a:ext cx="8655507" cy="56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正方形/長方形 12"/>
          <p:cNvSpPr/>
          <p:nvPr/>
        </p:nvSpPr>
        <p:spPr>
          <a:xfrm>
            <a:off x="173155" y="1916832"/>
            <a:ext cx="582421" cy="18002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二等辺三角形 13"/>
          <p:cNvSpPr/>
          <p:nvPr/>
        </p:nvSpPr>
        <p:spPr>
          <a:xfrm rot="10800000">
            <a:off x="8244408" y="4653135"/>
            <a:ext cx="648072" cy="216024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613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11" y="5680538"/>
            <a:ext cx="8892480" cy="34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3764"/>
            <a:ext cx="6840760" cy="34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円/楕円 6"/>
          <p:cNvSpPr/>
          <p:nvPr/>
        </p:nvSpPr>
        <p:spPr>
          <a:xfrm>
            <a:off x="251520" y="404664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二等辺三角形 13"/>
          <p:cNvSpPr/>
          <p:nvPr/>
        </p:nvSpPr>
        <p:spPr>
          <a:xfrm rot="10800000">
            <a:off x="8244408" y="908719"/>
            <a:ext cx="648072" cy="216024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20" y="1124743"/>
            <a:ext cx="2844336" cy="36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39" y="1898094"/>
            <a:ext cx="8136904" cy="92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81540"/>
            <a:ext cx="5472608" cy="36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2408"/>
            <a:ext cx="8640960" cy="40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09522"/>
            <a:ext cx="1728192" cy="30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正方形/長方形 22"/>
          <p:cNvSpPr/>
          <p:nvPr/>
        </p:nvSpPr>
        <p:spPr>
          <a:xfrm>
            <a:off x="122510" y="3140967"/>
            <a:ext cx="8949482" cy="28803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1115616" y="2362396"/>
            <a:ext cx="7397727" cy="77857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184091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11" y="5680538"/>
            <a:ext cx="8892480" cy="34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3764"/>
            <a:ext cx="6840760" cy="34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円/楕円 6"/>
          <p:cNvSpPr/>
          <p:nvPr/>
        </p:nvSpPr>
        <p:spPr>
          <a:xfrm>
            <a:off x="251520" y="404664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20" y="1124743"/>
            <a:ext cx="2844336" cy="36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39" y="1898094"/>
            <a:ext cx="8136904" cy="92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81540"/>
            <a:ext cx="5472608" cy="36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2408"/>
            <a:ext cx="8640960" cy="40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09522"/>
            <a:ext cx="1728192" cy="30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正方形/長方形 22"/>
          <p:cNvSpPr/>
          <p:nvPr/>
        </p:nvSpPr>
        <p:spPr>
          <a:xfrm>
            <a:off x="122510" y="3140967"/>
            <a:ext cx="8949482" cy="309634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717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11" y="5680538"/>
            <a:ext cx="8892480" cy="34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3764"/>
            <a:ext cx="6840760" cy="34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円/楕円 6"/>
          <p:cNvSpPr/>
          <p:nvPr/>
        </p:nvSpPr>
        <p:spPr>
          <a:xfrm>
            <a:off x="251520" y="404664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20" y="1124743"/>
            <a:ext cx="2844336" cy="36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39" y="1898094"/>
            <a:ext cx="8136904" cy="92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81540"/>
            <a:ext cx="5472608" cy="36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2408"/>
            <a:ext cx="8640960" cy="40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09522"/>
            <a:ext cx="1728192" cy="30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正方形/長方形 22"/>
          <p:cNvSpPr/>
          <p:nvPr/>
        </p:nvSpPr>
        <p:spPr>
          <a:xfrm>
            <a:off x="122510" y="4778733"/>
            <a:ext cx="8949482" cy="138657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327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3764"/>
            <a:ext cx="6840760" cy="34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円/楕円 6"/>
          <p:cNvSpPr/>
          <p:nvPr/>
        </p:nvSpPr>
        <p:spPr>
          <a:xfrm>
            <a:off x="251520" y="404664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20" y="1124743"/>
            <a:ext cx="2844336" cy="36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39" y="1898094"/>
            <a:ext cx="8136904" cy="92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81540"/>
            <a:ext cx="5472608" cy="36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2408"/>
            <a:ext cx="8640960" cy="40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09522"/>
            <a:ext cx="1728192" cy="30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11" y="5680538"/>
            <a:ext cx="8892480" cy="34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91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3764"/>
            <a:ext cx="6840760" cy="34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円/楕円 6"/>
          <p:cNvSpPr/>
          <p:nvPr/>
        </p:nvSpPr>
        <p:spPr>
          <a:xfrm>
            <a:off x="251520" y="404664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20" y="1124743"/>
            <a:ext cx="2844336" cy="36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39" y="1898094"/>
            <a:ext cx="8136904" cy="92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81540"/>
            <a:ext cx="5472608" cy="36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2408"/>
            <a:ext cx="8640960" cy="40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09522"/>
            <a:ext cx="1728192" cy="30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11" y="5680538"/>
            <a:ext cx="8892480" cy="34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二等辺三角形 11"/>
          <p:cNvSpPr/>
          <p:nvPr/>
        </p:nvSpPr>
        <p:spPr>
          <a:xfrm rot="10800000">
            <a:off x="8244408" y="6165304"/>
            <a:ext cx="648072" cy="216024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二等辺三角形 12"/>
          <p:cNvSpPr/>
          <p:nvPr/>
        </p:nvSpPr>
        <p:spPr>
          <a:xfrm rot="10800000">
            <a:off x="8244408" y="6419850"/>
            <a:ext cx="648072" cy="216024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334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0" y="4293096"/>
            <a:ext cx="7973883" cy="124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400279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6013855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84984"/>
            <a:ext cx="6912768" cy="77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19498"/>
            <a:ext cx="5904656" cy="38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円/楕円 16"/>
          <p:cNvSpPr/>
          <p:nvPr/>
        </p:nvSpPr>
        <p:spPr>
          <a:xfrm>
            <a:off x="1115664" y="436860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52" y="404664"/>
            <a:ext cx="4755364" cy="46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二等辺三角形 18"/>
          <p:cNvSpPr/>
          <p:nvPr/>
        </p:nvSpPr>
        <p:spPr>
          <a:xfrm rot="10800000">
            <a:off x="8244408" y="868908"/>
            <a:ext cx="648072" cy="216024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395535" y="3068960"/>
            <a:ext cx="8477939" cy="36004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345051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円/楕円 1"/>
          <p:cNvSpPr/>
          <p:nvPr/>
        </p:nvSpPr>
        <p:spPr>
          <a:xfrm>
            <a:off x="251520" y="2022721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251520" y="3094189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08180"/>
            <a:ext cx="6840760" cy="34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円/楕円 6"/>
          <p:cNvSpPr/>
          <p:nvPr/>
        </p:nvSpPr>
        <p:spPr>
          <a:xfrm>
            <a:off x="251520" y="4149080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5285460"/>
            <a:ext cx="8079444" cy="37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円/楕円 8"/>
          <p:cNvSpPr/>
          <p:nvPr/>
        </p:nvSpPr>
        <p:spPr>
          <a:xfrm>
            <a:off x="254344" y="5240237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79512" y="1772816"/>
            <a:ext cx="582421" cy="306034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33" y="2022721"/>
            <a:ext cx="7194443" cy="35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33" y="3138706"/>
            <a:ext cx="6696745" cy="36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76011"/>
            <a:ext cx="8655507" cy="56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48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円/楕円 1"/>
          <p:cNvSpPr/>
          <p:nvPr/>
        </p:nvSpPr>
        <p:spPr>
          <a:xfrm>
            <a:off x="251520" y="2022721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251520" y="3094189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08180"/>
            <a:ext cx="6840760" cy="34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円/楕円 6"/>
          <p:cNvSpPr/>
          <p:nvPr/>
        </p:nvSpPr>
        <p:spPr>
          <a:xfrm>
            <a:off x="251520" y="4149080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5285460"/>
            <a:ext cx="8079444" cy="37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円/楕円 8"/>
          <p:cNvSpPr/>
          <p:nvPr/>
        </p:nvSpPr>
        <p:spPr>
          <a:xfrm>
            <a:off x="254344" y="5240237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79512" y="1772816"/>
            <a:ext cx="582421" cy="306034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33" y="2022721"/>
            <a:ext cx="7194443" cy="35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33" y="3138706"/>
            <a:ext cx="6696745" cy="36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76011"/>
            <a:ext cx="8655507" cy="56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二等辺三角形 11"/>
          <p:cNvSpPr/>
          <p:nvPr/>
        </p:nvSpPr>
        <p:spPr>
          <a:xfrm rot="10800000">
            <a:off x="8244408" y="5805264"/>
            <a:ext cx="648072" cy="216024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954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82" y="1628800"/>
            <a:ext cx="7984694" cy="86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449887"/>
            <a:ext cx="8079444" cy="37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円/楕円 8"/>
          <p:cNvSpPr/>
          <p:nvPr/>
        </p:nvSpPr>
        <p:spPr>
          <a:xfrm>
            <a:off x="254344" y="404664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二等辺三角形 11"/>
          <p:cNvSpPr/>
          <p:nvPr/>
        </p:nvSpPr>
        <p:spPr>
          <a:xfrm rot="10800000">
            <a:off x="8244408" y="969691"/>
            <a:ext cx="648072" cy="216024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4144814" cy="32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90570"/>
            <a:ext cx="8964488" cy="92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42698"/>
            <a:ext cx="4144814" cy="37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4" y="4346754"/>
            <a:ext cx="6009864" cy="72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73216"/>
            <a:ext cx="1728192" cy="31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805264"/>
            <a:ext cx="8030486" cy="80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正方形/長方形 22"/>
          <p:cNvSpPr/>
          <p:nvPr/>
        </p:nvSpPr>
        <p:spPr>
          <a:xfrm>
            <a:off x="122510" y="2564905"/>
            <a:ext cx="8949482" cy="404713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817771" y="1978430"/>
            <a:ext cx="7426637" cy="58647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6536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449887"/>
            <a:ext cx="8079444" cy="37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円/楕円 8"/>
          <p:cNvSpPr/>
          <p:nvPr/>
        </p:nvSpPr>
        <p:spPr>
          <a:xfrm>
            <a:off x="254344" y="404664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4144814" cy="32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90570"/>
            <a:ext cx="8964488" cy="92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42698"/>
            <a:ext cx="4144814" cy="37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4" y="4346754"/>
            <a:ext cx="6009864" cy="72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73216"/>
            <a:ext cx="1728192" cy="31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805264"/>
            <a:ext cx="8030486" cy="80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正方形/長方形 22"/>
          <p:cNvSpPr/>
          <p:nvPr/>
        </p:nvSpPr>
        <p:spPr>
          <a:xfrm>
            <a:off x="122510" y="2564905"/>
            <a:ext cx="8949482" cy="404713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82" y="1628800"/>
            <a:ext cx="7984694" cy="86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24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449887"/>
            <a:ext cx="8079444" cy="37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円/楕円 8"/>
          <p:cNvSpPr/>
          <p:nvPr/>
        </p:nvSpPr>
        <p:spPr>
          <a:xfrm>
            <a:off x="254344" y="404664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4144814" cy="32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90570"/>
            <a:ext cx="8964488" cy="92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42698"/>
            <a:ext cx="4144814" cy="37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4" y="4346754"/>
            <a:ext cx="6009864" cy="72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73216"/>
            <a:ext cx="1728192" cy="31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805264"/>
            <a:ext cx="8030486" cy="80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正方形/長方形 22"/>
          <p:cNvSpPr/>
          <p:nvPr/>
        </p:nvSpPr>
        <p:spPr>
          <a:xfrm>
            <a:off x="122510" y="3615477"/>
            <a:ext cx="8949482" cy="299656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817771" y="3130556"/>
            <a:ext cx="8254221" cy="58647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82" y="1628800"/>
            <a:ext cx="7984694" cy="86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68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449887"/>
            <a:ext cx="8079444" cy="37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円/楕円 8"/>
          <p:cNvSpPr/>
          <p:nvPr/>
        </p:nvSpPr>
        <p:spPr>
          <a:xfrm>
            <a:off x="254344" y="404664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4144814" cy="32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90570"/>
            <a:ext cx="8964488" cy="92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42698"/>
            <a:ext cx="4144814" cy="37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4" y="4346754"/>
            <a:ext cx="6009864" cy="72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73216"/>
            <a:ext cx="1728192" cy="31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805264"/>
            <a:ext cx="8030486" cy="80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正方形/長方形 22"/>
          <p:cNvSpPr/>
          <p:nvPr/>
        </p:nvSpPr>
        <p:spPr>
          <a:xfrm>
            <a:off x="122510" y="3615477"/>
            <a:ext cx="8949482" cy="299656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82" y="1628800"/>
            <a:ext cx="7984694" cy="86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24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449887"/>
            <a:ext cx="8079444" cy="37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円/楕円 8"/>
          <p:cNvSpPr/>
          <p:nvPr/>
        </p:nvSpPr>
        <p:spPr>
          <a:xfrm>
            <a:off x="254344" y="404664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4144814" cy="32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90570"/>
            <a:ext cx="8964488" cy="92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42698"/>
            <a:ext cx="4144814" cy="37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4" y="4346754"/>
            <a:ext cx="6009864" cy="72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73216"/>
            <a:ext cx="1728192" cy="31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805264"/>
            <a:ext cx="8030486" cy="80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正方形/長方形 22"/>
          <p:cNvSpPr/>
          <p:nvPr/>
        </p:nvSpPr>
        <p:spPr>
          <a:xfrm>
            <a:off x="122510" y="5113757"/>
            <a:ext cx="8949482" cy="149828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82" y="1628800"/>
            <a:ext cx="7984694" cy="86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46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449887"/>
            <a:ext cx="8079444" cy="37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円/楕円 8"/>
          <p:cNvSpPr/>
          <p:nvPr/>
        </p:nvSpPr>
        <p:spPr>
          <a:xfrm>
            <a:off x="254344" y="404664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4144814" cy="32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90570"/>
            <a:ext cx="8964488" cy="92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42698"/>
            <a:ext cx="4144814" cy="37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4" y="4346754"/>
            <a:ext cx="6009864" cy="72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73216"/>
            <a:ext cx="1728192" cy="31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805264"/>
            <a:ext cx="8030486" cy="80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82" y="1628800"/>
            <a:ext cx="7984694" cy="86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70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449887"/>
            <a:ext cx="8079444" cy="37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円/楕円 8"/>
          <p:cNvSpPr/>
          <p:nvPr/>
        </p:nvSpPr>
        <p:spPr>
          <a:xfrm>
            <a:off x="254344" y="404664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4144814" cy="32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90570"/>
            <a:ext cx="8964488" cy="92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42698"/>
            <a:ext cx="4144814" cy="37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4" y="4346754"/>
            <a:ext cx="6009864" cy="72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73216"/>
            <a:ext cx="1728192" cy="31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805264"/>
            <a:ext cx="8030486" cy="80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二等辺三角形 10"/>
          <p:cNvSpPr/>
          <p:nvPr/>
        </p:nvSpPr>
        <p:spPr>
          <a:xfrm rot="10800000">
            <a:off x="8244408" y="3717032"/>
            <a:ext cx="648072" cy="216024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82" y="1628800"/>
            <a:ext cx="7984694" cy="86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31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34" y="5750374"/>
            <a:ext cx="8588785" cy="60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449887"/>
            <a:ext cx="8079444" cy="37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円/楕円 8"/>
          <p:cNvSpPr/>
          <p:nvPr/>
        </p:nvSpPr>
        <p:spPr>
          <a:xfrm>
            <a:off x="254344" y="404664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34386"/>
            <a:ext cx="8964488" cy="92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二等辺三角形 10"/>
          <p:cNvSpPr/>
          <p:nvPr/>
        </p:nvSpPr>
        <p:spPr>
          <a:xfrm rot="10800000">
            <a:off x="8244408" y="2060848"/>
            <a:ext cx="648072" cy="216024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528319"/>
            <a:ext cx="8964489" cy="133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34" y="4308235"/>
            <a:ext cx="2525566" cy="34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46990"/>
            <a:ext cx="8964488" cy="67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正方形/長方形 16"/>
          <p:cNvSpPr/>
          <p:nvPr/>
        </p:nvSpPr>
        <p:spPr>
          <a:xfrm>
            <a:off x="122510" y="4005063"/>
            <a:ext cx="8949482" cy="252028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899592" y="2924946"/>
            <a:ext cx="8172400" cy="115212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48400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0" y="4293096"/>
            <a:ext cx="7973883" cy="124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400279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6013855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84984"/>
            <a:ext cx="6912768" cy="77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19498"/>
            <a:ext cx="5904656" cy="38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円/楕円 16"/>
          <p:cNvSpPr/>
          <p:nvPr/>
        </p:nvSpPr>
        <p:spPr>
          <a:xfrm>
            <a:off x="1115664" y="436860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52" y="404664"/>
            <a:ext cx="4755364" cy="46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正方形/長方形 19"/>
          <p:cNvSpPr/>
          <p:nvPr/>
        </p:nvSpPr>
        <p:spPr>
          <a:xfrm>
            <a:off x="395535" y="4293096"/>
            <a:ext cx="8477939" cy="216023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079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34" y="5750374"/>
            <a:ext cx="8588785" cy="60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449887"/>
            <a:ext cx="8079444" cy="37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円/楕円 8"/>
          <p:cNvSpPr/>
          <p:nvPr/>
        </p:nvSpPr>
        <p:spPr>
          <a:xfrm>
            <a:off x="254344" y="404664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34386"/>
            <a:ext cx="8964488" cy="92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528319"/>
            <a:ext cx="8964489" cy="133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34" y="4308235"/>
            <a:ext cx="2525566" cy="34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46990"/>
            <a:ext cx="8964488" cy="67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正方形/長方形 16"/>
          <p:cNvSpPr/>
          <p:nvPr/>
        </p:nvSpPr>
        <p:spPr>
          <a:xfrm>
            <a:off x="122510" y="4077072"/>
            <a:ext cx="8949482" cy="227781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49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449887"/>
            <a:ext cx="8079444" cy="37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円/楕円 8"/>
          <p:cNvSpPr/>
          <p:nvPr/>
        </p:nvSpPr>
        <p:spPr>
          <a:xfrm>
            <a:off x="254344" y="404664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34386"/>
            <a:ext cx="8964488" cy="92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528319"/>
            <a:ext cx="8964489" cy="133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34" y="4308235"/>
            <a:ext cx="2525566" cy="34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46990"/>
            <a:ext cx="8964488" cy="67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34" y="5750374"/>
            <a:ext cx="8588785" cy="60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7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34" y="5750374"/>
            <a:ext cx="8588785" cy="60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449887"/>
            <a:ext cx="8079444" cy="37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円/楕円 8"/>
          <p:cNvSpPr/>
          <p:nvPr/>
        </p:nvSpPr>
        <p:spPr>
          <a:xfrm>
            <a:off x="254344" y="404664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34386"/>
            <a:ext cx="8964488" cy="92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528319"/>
            <a:ext cx="8964489" cy="133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34" y="4308235"/>
            <a:ext cx="2525566" cy="34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46990"/>
            <a:ext cx="8964488" cy="67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二等辺三角形 10"/>
          <p:cNvSpPr/>
          <p:nvPr/>
        </p:nvSpPr>
        <p:spPr>
          <a:xfrm rot="10800000">
            <a:off x="8244408" y="6309320"/>
            <a:ext cx="648072" cy="216024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514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34" y="4089605"/>
            <a:ext cx="6774038" cy="37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449887"/>
            <a:ext cx="8079444" cy="37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円/楕円 8"/>
          <p:cNvSpPr/>
          <p:nvPr/>
        </p:nvSpPr>
        <p:spPr>
          <a:xfrm>
            <a:off x="254344" y="404664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54302"/>
            <a:ext cx="8136904" cy="79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122510" y="3933056"/>
            <a:ext cx="8949482" cy="267898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34" y="2798046"/>
            <a:ext cx="8588785" cy="60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34" y="1355907"/>
            <a:ext cx="2525566" cy="34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94662"/>
            <a:ext cx="8964488" cy="67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二等辺三角形 16"/>
          <p:cNvSpPr/>
          <p:nvPr/>
        </p:nvSpPr>
        <p:spPr>
          <a:xfrm rot="10800000">
            <a:off x="8244408" y="3356992"/>
            <a:ext cx="648072" cy="216024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962102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449887"/>
            <a:ext cx="8079444" cy="37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円/楕円 8"/>
          <p:cNvSpPr/>
          <p:nvPr/>
        </p:nvSpPr>
        <p:spPr>
          <a:xfrm>
            <a:off x="254344" y="404664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34" y="4089605"/>
            <a:ext cx="6774038" cy="37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54302"/>
            <a:ext cx="8136904" cy="79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34" y="2798046"/>
            <a:ext cx="8588785" cy="60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34" y="1355907"/>
            <a:ext cx="2525566" cy="34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94662"/>
            <a:ext cx="8964488" cy="67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1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449887"/>
            <a:ext cx="8079444" cy="37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円/楕円 8"/>
          <p:cNvSpPr/>
          <p:nvPr/>
        </p:nvSpPr>
        <p:spPr>
          <a:xfrm>
            <a:off x="254344" y="404664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54302"/>
            <a:ext cx="8136904" cy="79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二等辺三角形 9"/>
          <p:cNvSpPr/>
          <p:nvPr/>
        </p:nvSpPr>
        <p:spPr>
          <a:xfrm rot="10800000">
            <a:off x="8244408" y="5478709"/>
            <a:ext cx="648072" cy="216024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二等辺三角形 10"/>
          <p:cNvSpPr/>
          <p:nvPr/>
        </p:nvSpPr>
        <p:spPr>
          <a:xfrm rot="10800000">
            <a:off x="8244408" y="5733255"/>
            <a:ext cx="648072" cy="216024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34" y="4089605"/>
            <a:ext cx="6774038" cy="37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34" y="2798046"/>
            <a:ext cx="8588785" cy="60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34" y="1355907"/>
            <a:ext cx="2525566" cy="34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94662"/>
            <a:ext cx="8964488" cy="67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08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円/楕円 1"/>
          <p:cNvSpPr/>
          <p:nvPr/>
        </p:nvSpPr>
        <p:spPr>
          <a:xfrm>
            <a:off x="251520" y="2022721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251520" y="3094189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08180"/>
            <a:ext cx="6840760" cy="34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円/楕円 6"/>
          <p:cNvSpPr/>
          <p:nvPr/>
        </p:nvSpPr>
        <p:spPr>
          <a:xfrm>
            <a:off x="251520" y="4149080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5285460"/>
            <a:ext cx="8079444" cy="37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円/楕円 8"/>
          <p:cNvSpPr/>
          <p:nvPr/>
        </p:nvSpPr>
        <p:spPr>
          <a:xfrm>
            <a:off x="254344" y="5240237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33" y="2022721"/>
            <a:ext cx="7194443" cy="35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33" y="3138706"/>
            <a:ext cx="6696745" cy="36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576" y="910979"/>
            <a:ext cx="1663457" cy="4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61646"/>
            <a:ext cx="504056" cy="34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81128"/>
            <a:ext cx="648072" cy="36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33256"/>
            <a:ext cx="315395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504056" cy="34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正方形/長方形 19"/>
          <p:cNvSpPr/>
          <p:nvPr/>
        </p:nvSpPr>
        <p:spPr>
          <a:xfrm>
            <a:off x="761933" y="2395659"/>
            <a:ext cx="785732" cy="6012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755576" y="3501008"/>
            <a:ext cx="785732" cy="6012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755576" y="4555899"/>
            <a:ext cx="785732" cy="6012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755576" y="5708027"/>
            <a:ext cx="3420380" cy="6012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172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円/楕円 1"/>
          <p:cNvSpPr/>
          <p:nvPr/>
        </p:nvSpPr>
        <p:spPr>
          <a:xfrm>
            <a:off x="251520" y="2022721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251520" y="3094189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08180"/>
            <a:ext cx="6840760" cy="34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円/楕円 6"/>
          <p:cNvSpPr/>
          <p:nvPr/>
        </p:nvSpPr>
        <p:spPr>
          <a:xfrm>
            <a:off x="251520" y="4149080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5285460"/>
            <a:ext cx="8079444" cy="37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円/楕円 8"/>
          <p:cNvSpPr/>
          <p:nvPr/>
        </p:nvSpPr>
        <p:spPr>
          <a:xfrm>
            <a:off x="254344" y="5240237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33" y="2022721"/>
            <a:ext cx="7194443" cy="35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33" y="3138706"/>
            <a:ext cx="6696745" cy="36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576" y="910979"/>
            <a:ext cx="1663457" cy="4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61646"/>
            <a:ext cx="504056" cy="34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81128"/>
            <a:ext cx="648072" cy="36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33256"/>
            <a:ext cx="315395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504056" cy="34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正方形/長方形 20"/>
          <p:cNvSpPr/>
          <p:nvPr/>
        </p:nvSpPr>
        <p:spPr>
          <a:xfrm>
            <a:off x="755576" y="3501008"/>
            <a:ext cx="785732" cy="6012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755576" y="4555899"/>
            <a:ext cx="785732" cy="6012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755576" y="5708027"/>
            <a:ext cx="3420380" cy="6012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903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円/楕円 1"/>
          <p:cNvSpPr/>
          <p:nvPr/>
        </p:nvSpPr>
        <p:spPr>
          <a:xfrm>
            <a:off x="251520" y="2022721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251520" y="3094189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08180"/>
            <a:ext cx="6840760" cy="34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円/楕円 6"/>
          <p:cNvSpPr/>
          <p:nvPr/>
        </p:nvSpPr>
        <p:spPr>
          <a:xfrm>
            <a:off x="251520" y="4149080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5285460"/>
            <a:ext cx="8079444" cy="37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円/楕円 8"/>
          <p:cNvSpPr/>
          <p:nvPr/>
        </p:nvSpPr>
        <p:spPr>
          <a:xfrm>
            <a:off x="254344" y="5240237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33" y="2022721"/>
            <a:ext cx="7194443" cy="35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33" y="3138706"/>
            <a:ext cx="6696745" cy="36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576" y="910979"/>
            <a:ext cx="1663457" cy="4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61646"/>
            <a:ext cx="504056" cy="34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81128"/>
            <a:ext cx="648072" cy="36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33256"/>
            <a:ext cx="315395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504056" cy="34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正方形/長方形 21"/>
          <p:cNvSpPr/>
          <p:nvPr/>
        </p:nvSpPr>
        <p:spPr>
          <a:xfrm>
            <a:off x="755576" y="4555899"/>
            <a:ext cx="785732" cy="6012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755576" y="5708027"/>
            <a:ext cx="3420380" cy="6012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548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円/楕円 1"/>
          <p:cNvSpPr/>
          <p:nvPr/>
        </p:nvSpPr>
        <p:spPr>
          <a:xfrm>
            <a:off x="251520" y="2022721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251520" y="3094189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08180"/>
            <a:ext cx="6840760" cy="34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円/楕円 6"/>
          <p:cNvSpPr/>
          <p:nvPr/>
        </p:nvSpPr>
        <p:spPr>
          <a:xfrm>
            <a:off x="251520" y="4149080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5285460"/>
            <a:ext cx="8079444" cy="37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円/楕円 8"/>
          <p:cNvSpPr/>
          <p:nvPr/>
        </p:nvSpPr>
        <p:spPr>
          <a:xfrm>
            <a:off x="254344" y="5240237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33" y="2022721"/>
            <a:ext cx="7194443" cy="35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33" y="3138706"/>
            <a:ext cx="6696745" cy="36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576" y="910979"/>
            <a:ext cx="1663457" cy="4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61646"/>
            <a:ext cx="504056" cy="34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81128"/>
            <a:ext cx="648072" cy="36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33256"/>
            <a:ext cx="315395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504056" cy="34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正方形/長方形 22"/>
          <p:cNvSpPr/>
          <p:nvPr/>
        </p:nvSpPr>
        <p:spPr>
          <a:xfrm>
            <a:off x="755576" y="5708027"/>
            <a:ext cx="3420380" cy="6012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80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0" y="4293096"/>
            <a:ext cx="7973883" cy="124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400279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6013855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84984"/>
            <a:ext cx="6912768" cy="77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19498"/>
            <a:ext cx="5904656" cy="38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円/楕円 16"/>
          <p:cNvSpPr/>
          <p:nvPr/>
        </p:nvSpPr>
        <p:spPr>
          <a:xfrm>
            <a:off x="1115664" y="436860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52" y="404664"/>
            <a:ext cx="4755364" cy="46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正方形/長方形 19"/>
          <p:cNvSpPr/>
          <p:nvPr/>
        </p:nvSpPr>
        <p:spPr>
          <a:xfrm>
            <a:off x="395535" y="5157192"/>
            <a:ext cx="8477939" cy="122413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100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円/楕円 1"/>
          <p:cNvSpPr/>
          <p:nvPr/>
        </p:nvSpPr>
        <p:spPr>
          <a:xfrm>
            <a:off x="251520" y="2022721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251520" y="3094189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08180"/>
            <a:ext cx="6840760" cy="34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円/楕円 6"/>
          <p:cNvSpPr/>
          <p:nvPr/>
        </p:nvSpPr>
        <p:spPr>
          <a:xfrm>
            <a:off x="251520" y="4149080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5285460"/>
            <a:ext cx="8079444" cy="37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円/楕円 8"/>
          <p:cNvSpPr/>
          <p:nvPr/>
        </p:nvSpPr>
        <p:spPr>
          <a:xfrm>
            <a:off x="254344" y="5240237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33" y="2022721"/>
            <a:ext cx="7194443" cy="35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33" y="3138706"/>
            <a:ext cx="6696745" cy="36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576" y="910979"/>
            <a:ext cx="1663457" cy="4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61646"/>
            <a:ext cx="504056" cy="34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81128"/>
            <a:ext cx="648072" cy="36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33256"/>
            <a:ext cx="315395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504056" cy="34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98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円/楕円 1"/>
          <p:cNvSpPr/>
          <p:nvPr/>
        </p:nvSpPr>
        <p:spPr>
          <a:xfrm>
            <a:off x="251520" y="2022721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251520" y="3094189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08180"/>
            <a:ext cx="6840760" cy="34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円/楕円 6"/>
          <p:cNvSpPr/>
          <p:nvPr/>
        </p:nvSpPr>
        <p:spPr>
          <a:xfrm>
            <a:off x="251520" y="4149080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5285460"/>
            <a:ext cx="8079444" cy="37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円/楕円 8"/>
          <p:cNvSpPr/>
          <p:nvPr/>
        </p:nvSpPr>
        <p:spPr>
          <a:xfrm>
            <a:off x="254344" y="5240237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33" y="2022721"/>
            <a:ext cx="7194443" cy="35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33" y="3138706"/>
            <a:ext cx="6696745" cy="36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576" y="910979"/>
            <a:ext cx="1663457" cy="4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61646"/>
            <a:ext cx="504056" cy="34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81128"/>
            <a:ext cx="648072" cy="36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33256"/>
            <a:ext cx="315395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504056" cy="34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085" y="5970488"/>
            <a:ext cx="2272315" cy="45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4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400279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6013855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84984"/>
            <a:ext cx="6912768" cy="77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19498"/>
            <a:ext cx="5904656" cy="38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円/楕円 16"/>
          <p:cNvSpPr/>
          <p:nvPr/>
        </p:nvSpPr>
        <p:spPr>
          <a:xfrm>
            <a:off x="1115664" y="436860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52" y="404664"/>
            <a:ext cx="4755364" cy="46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正方形/長方形 19"/>
          <p:cNvSpPr/>
          <p:nvPr/>
        </p:nvSpPr>
        <p:spPr>
          <a:xfrm>
            <a:off x="395535" y="5805264"/>
            <a:ext cx="8477939" cy="64807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0" y="4293096"/>
            <a:ext cx="7973883" cy="124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58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400279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6013855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84984"/>
            <a:ext cx="6912768" cy="77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19498"/>
            <a:ext cx="5904656" cy="38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円/楕円 16"/>
          <p:cNvSpPr/>
          <p:nvPr/>
        </p:nvSpPr>
        <p:spPr>
          <a:xfrm>
            <a:off x="1115664" y="436860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52" y="404664"/>
            <a:ext cx="4755364" cy="46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0" y="4293096"/>
            <a:ext cx="7973883" cy="124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48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400279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6013855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84984"/>
            <a:ext cx="6912768" cy="77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19498"/>
            <a:ext cx="5904656" cy="38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円/楕円 16"/>
          <p:cNvSpPr/>
          <p:nvPr/>
        </p:nvSpPr>
        <p:spPr>
          <a:xfrm>
            <a:off x="1115664" y="436860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52" y="404664"/>
            <a:ext cx="4755364" cy="46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二等辺三角形 8"/>
          <p:cNvSpPr/>
          <p:nvPr/>
        </p:nvSpPr>
        <p:spPr>
          <a:xfrm rot="10800000">
            <a:off x="8244408" y="6381327"/>
            <a:ext cx="648072" cy="216024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0" y="4293096"/>
            <a:ext cx="7973883" cy="124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09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98" y="3789040"/>
            <a:ext cx="8895398" cy="226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0" y="2492896"/>
            <a:ext cx="8435229" cy="93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400279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5904656" cy="38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円/楕円 16"/>
          <p:cNvSpPr/>
          <p:nvPr/>
        </p:nvSpPr>
        <p:spPr>
          <a:xfrm>
            <a:off x="1115664" y="436860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52" y="404664"/>
            <a:ext cx="4755364" cy="46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二等辺三角形 8"/>
          <p:cNvSpPr/>
          <p:nvPr/>
        </p:nvSpPr>
        <p:spPr>
          <a:xfrm rot="10800000">
            <a:off x="8244408" y="2018621"/>
            <a:ext cx="648072" cy="216024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1115616" y="2960221"/>
            <a:ext cx="7740000" cy="349311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358805" y="3573016"/>
            <a:ext cx="756859" cy="272138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228146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81134" y="1898118"/>
            <a:ext cx="8783353" cy="19629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76672"/>
            <a:ext cx="4517555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940" y="1663380"/>
            <a:ext cx="4225284" cy="469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204864"/>
            <a:ext cx="8477939" cy="139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482190"/>
            <a:ext cx="8352928" cy="12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181134" y="4365104"/>
            <a:ext cx="8783353" cy="1584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395535" y="2564904"/>
            <a:ext cx="8477939" cy="10303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95535" y="4489116"/>
            <a:ext cx="8477939" cy="128361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664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400279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5904656" cy="38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円/楕円 16"/>
          <p:cNvSpPr/>
          <p:nvPr/>
        </p:nvSpPr>
        <p:spPr>
          <a:xfrm>
            <a:off x="1115664" y="436860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52" y="404664"/>
            <a:ext cx="4755364" cy="46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98" y="3789040"/>
            <a:ext cx="8895398" cy="226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0" y="2492896"/>
            <a:ext cx="8435229" cy="93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正方形/長方形 19"/>
          <p:cNvSpPr/>
          <p:nvPr/>
        </p:nvSpPr>
        <p:spPr>
          <a:xfrm>
            <a:off x="1115664" y="3573016"/>
            <a:ext cx="7704808" cy="288032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358805" y="3573016"/>
            <a:ext cx="756859" cy="272138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527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400279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5904656" cy="38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円/楕円 16"/>
          <p:cNvSpPr/>
          <p:nvPr/>
        </p:nvSpPr>
        <p:spPr>
          <a:xfrm>
            <a:off x="1115664" y="436860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52" y="404664"/>
            <a:ext cx="4755364" cy="46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98" y="3789040"/>
            <a:ext cx="8895398" cy="226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0" y="2492896"/>
            <a:ext cx="8435229" cy="93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1115664" y="4797152"/>
            <a:ext cx="7704808" cy="165618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358805" y="4921394"/>
            <a:ext cx="756859" cy="137300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034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400279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5904656" cy="38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円/楕円 16"/>
          <p:cNvSpPr/>
          <p:nvPr/>
        </p:nvSpPr>
        <p:spPr>
          <a:xfrm>
            <a:off x="1115664" y="436860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52" y="404664"/>
            <a:ext cx="4755364" cy="46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98" y="3789040"/>
            <a:ext cx="8895398" cy="226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0" y="2492896"/>
            <a:ext cx="8435229" cy="93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01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400279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5904656" cy="38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円/楕円 16"/>
          <p:cNvSpPr/>
          <p:nvPr/>
        </p:nvSpPr>
        <p:spPr>
          <a:xfrm>
            <a:off x="1115664" y="436860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52" y="404664"/>
            <a:ext cx="4755364" cy="46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二等辺三角形 7"/>
          <p:cNvSpPr/>
          <p:nvPr/>
        </p:nvSpPr>
        <p:spPr>
          <a:xfrm rot="10800000">
            <a:off x="8244408" y="6237312"/>
            <a:ext cx="648072" cy="216024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二等辺三角形 8"/>
          <p:cNvSpPr/>
          <p:nvPr/>
        </p:nvSpPr>
        <p:spPr>
          <a:xfrm rot="10800000">
            <a:off x="8244408" y="6491858"/>
            <a:ext cx="648072" cy="216024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98" y="3789040"/>
            <a:ext cx="8895398" cy="226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0" y="2492896"/>
            <a:ext cx="8435229" cy="93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21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66" y="4404946"/>
            <a:ext cx="7969472" cy="111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円/楕円 16"/>
          <p:cNvSpPr/>
          <p:nvPr/>
        </p:nvSpPr>
        <p:spPr>
          <a:xfrm>
            <a:off x="1115664" y="436860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52" y="404664"/>
            <a:ext cx="4755364" cy="46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82976"/>
            <a:ext cx="5544616" cy="3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05" y="1984347"/>
            <a:ext cx="6624736" cy="130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261" y="3756874"/>
            <a:ext cx="5544608" cy="39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395535" y="1714990"/>
            <a:ext cx="8477939" cy="380224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9654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66" y="4404946"/>
            <a:ext cx="7969472" cy="111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円/楕円 16"/>
          <p:cNvSpPr/>
          <p:nvPr/>
        </p:nvSpPr>
        <p:spPr>
          <a:xfrm>
            <a:off x="1115664" y="436860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52" y="404664"/>
            <a:ext cx="4755364" cy="46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82976"/>
            <a:ext cx="5544616" cy="3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05" y="1984347"/>
            <a:ext cx="6624736" cy="130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261" y="3756874"/>
            <a:ext cx="5544608" cy="39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395535" y="3501008"/>
            <a:ext cx="8477939" cy="201622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18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66" y="4404946"/>
            <a:ext cx="7969472" cy="111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円/楕円 16"/>
          <p:cNvSpPr/>
          <p:nvPr/>
        </p:nvSpPr>
        <p:spPr>
          <a:xfrm>
            <a:off x="1115664" y="436860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52" y="404664"/>
            <a:ext cx="4755364" cy="46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82976"/>
            <a:ext cx="5544616" cy="3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05" y="1984347"/>
            <a:ext cx="6624736" cy="130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261" y="3756874"/>
            <a:ext cx="5544608" cy="39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395535" y="4293096"/>
            <a:ext cx="8477939" cy="122413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733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円/楕円 16"/>
          <p:cNvSpPr/>
          <p:nvPr/>
        </p:nvSpPr>
        <p:spPr>
          <a:xfrm>
            <a:off x="1115664" y="436860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52" y="404664"/>
            <a:ext cx="4755364" cy="46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82976"/>
            <a:ext cx="5544616" cy="3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05" y="1984347"/>
            <a:ext cx="6624736" cy="130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261" y="3756874"/>
            <a:ext cx="5544608" cy="39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66" y="4404946"/>
            <a:ext cx="7969472" cy="111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93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66" y="4404946"/>
            <a:ext cx="7969472" cy="111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円/楕円 16"/>
          <p:cNvSpPr/>
          <p:nvPr/>
        </p:nvSpPr>
        <p:spPr>
          <a:xfrm>
            <a:off x="1115664" y="436860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52" y="404664"/>
            <a:ext cx="4755364" cy="46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82976"/>
            <a:ext cx="5544616" cy="3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05" y="1984347"/>
            <a:ext cx="6624736" cy="130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261" y="3756874"/>
            <a:ext cx="5544608" cy="39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二等辺三角形 9"/>
          <p:cNvSpPr/>
          <p:nvPr/>
        </p:nvSpPr>
        <p:spPr>
          <a:xfrm rot="10800000">
            <a:off x="8244408" y="5589240"/>
            <a:ext cx="648072" cy="216024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二等辺三角形 10"/>
          <p:cNvSpPr/>
          <p:nvPr/>
        </p:nvSpPr>
        <p:spPr>
          <a:xfrm rot="10800000">
            <a:off x="8244408" y="5843786"/>
            <a:ext cx="648072" cy="216024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18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953798"/>
            <a:ext cx="8352928" cy="12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181134" y="836712"/>
            <a:ext cx="8783353" cy="1584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/楕円 2"/>
          <p:cNvSpPr/>
          <p:nvPr/>
        </p:nvSpPr>
        <p:spPr>
          <a:xfrm>
            <a:off x="1115664" y="3212976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1115616" y="4077112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1115616" y="4869200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971600" y="4490574"/>
            <a:ext cx="720080" cy="102665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52" y="3180780"/>
            <a:ext cx="4755364" cy="46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52" y="4023650"/>
            <a:ext cx="4467332" cy="46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50" y="4825994"/>
            <a:ext cx="5331429" cy="44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1021894" y="3068960"/>
            <a:ext cx="720080" cy="79208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67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81134" y="1898118"/>
            <a:ext cx="8783353" cy="19629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76672"/>
            <a:ext cx="4517555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940" y="1663380"/>
            <a:ext cx="4225284" cy="469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204864"/>
            <a:ext cx="8477939" cy="139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482190"/>
            <a:ext cx="8352928" cy="12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181134" y="4365104"/>
            <a:ext cx="8783353" cy="1584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395535" y="2564904"/>
            <a:ext cx="8477939" cy="33513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95535" y="4489116"/>
            <a:ext cx="8477939" cy="128361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95535" y="3250653"/>
            <a:ext cx="8477939" cy="33513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134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953798"/>
            <a:ext cx="8352928" cy="12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181134" y="836712"/>
            <a:ext cx="8783353" cy="1584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/楕円 2"/>
          <p:cNvSpPr/>
          <p:nvPr/>
        </p:nvSpPr>
        <p:spPr>
          <a:xfrm>
            <a:off x="1115664" y="3212976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1115616" y="4077112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1115616" y="4869200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971600" y="4490574"/>
            <a:ext cx="720080" cy="102665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52" y="3180780"/>
            <a:ext cx="4755364" cy="46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52" y="4023650"/>
            <a:ext cx="4467332" cy="46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50" y="4825994"/>
            <a:ext cx="5331429" cy="44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二等辺三角形 10"/>
          <p:cNvSpPr/>
          <p:nvPr/>
        </p:nvSpPr>
        <p:spPr>
          <a:xfrm rot="10800000">
            <a:off x="8244408" y="4509120"/>
            <a:ext cx="648072" cy="216024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1021894" y="3068960"/>
            <a:ext cx="720080" cy="79208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947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5169867"/>
            <a:ext cx="6120679" cy="92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円/楕円 11"/>
          <p:cNvSpPr/>
          <p:nvPr/>
        </p:nvSpPr>
        <p:spPr>
          <a:xfrm>
            <a:off x="1115616" y="476712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52" y="423250"/>
            <a:ext cx="4467332" cy="46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二等辺三角形 10"/>
          <p:cNvSpPr/>
          <p:nvPr/>
        </p:nvSpPr>
        <p:spPr>
          <a:xfrm rot="10800000">
            <a:off x="8244408" y="908720"/>
            <a:ext cx="648072" cy="216024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4002798" cy="36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772816"/>
            <a:ext cx="3600400" cy="40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7812868" cy="117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40" y="3645024"/>
            <a:ext cx="6274255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395535" y="2179928"/>
            <a:ext cx="8477939" cy="391336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173725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5169867"/>
            <a:ext cx="6120679" cy="92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円/楕円 11"/>
          <p:cNvSpPr/>
          <p:nvPr/>
        </p:nvSpPr>
        <p:spPr>
          <a:xfrm>
            <a:off x="1115616" y="476712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52" y="423250"/>
            <a:ext cx="4467332" cy="46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4002798" cy="36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772816"/>
            <a:ext cx="3600400" cy="40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7812868" cy="117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40" y="3645024"/>
            <a:ext cx="6274255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395535" y="3376794"/>
            <a:ext cx="8477939" cy="271650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86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5169867"/>
            <a:ext cx="6120679" cy="92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円/楕円 11"/>
          <p:cNvSpPr/>
          <p:nvPr/>
        </p:nvSpPr>
        <p:spPr>
          <a:xfrm>
            <a:off x="1115616" y="476712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52" y="423250"/>
            <a:ext cx="4467332" cy="46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4002798" cy="36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772816"/>
            <a:ext cx="3600400" cy="40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7812868" cy="117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40" y="3645024"/>
            <a:ext cx="6274255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395535" y="4941168"/>
            <a:ext cx="8477939" cy="11521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03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5169867"/>
            <a:ext cx="6120679" cy="92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円/楕円 11"/>
          <p:cNvSpPr/>
          <p:nvPr/>
        </p:nvSpPr>
        <p:spPr>
          <a:xfrm>
            <a:off x="1115616" y="476712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52" y="423250"/>
            <a:ext cx="4467332" cy="46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4002798" cy="36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772816"/>
            <a:ext cx="3600400" cy="40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7812868" cy="117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40" y="3645024"/>
            <a:ext cx="6274255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1475616" y="5589240"/>
            <a:ext cx="7397858" cy="64807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664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円/楕円 11"/>
          <p:cNvSpPr/>
          <p:nvPr/>
        </p:nvSpPr>
        <p:spPr>
          <a:xfrm>
            <a:off x="1115616" y="476712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52" y="423250"/>
            <a:ext cx="4467332" cy="46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4002798" cy="36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772816"/>
            <a:ext cx="3600400" cy="40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7812868" cy="117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40" y="3645024"/>
            <a:ext cx="6274255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5169867"/>
            <a:ext cx="6120679" cy="92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40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円/楕円 11"/>
          <p:cNvSpPr/>
          <p:nvPr/>
        </p:nvSpPr>
        <p:spPr>
          <a:xfrm>
            <a:off x="1115616" y="476712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52" y="423250"/>
            <a:ext cx="4467332" cy="46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4002798" cy="36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772816"/>
            <a:ext cx="3600400" cy="40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7812868" cy="117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40" y="3645024"/>
            <a:ext cx="6274255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二等辺三角形 8"/>
          <p:cNvSpPr/>
          <p:nvPr/>
        </p:nvSpPr>
        <p:spPr>
          <a:xfrm rot="10800000">
            <a:off x="8244408" y="6126781"/>
            <a:ext cx="648072" cy="216024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二等辺三角形 9"/>
          <p:cNvSpPr/>
          <p:nvPr/>
        </p:nvSpPr>
        <p:spPr>
          <a:xfrm rot="10800000">
            <a:off x="8244408" y="6381327"/>
            <a:ext cx="648072" cy="216024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5169867"/>
            <a:ext cx="6120679" cy="92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26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126970"/>
            <a:ext cx="5184576" cy="74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正方形/長方形 15"/>
          <p:cNvSpPr/>
          <p:nvPr/>
        </p:nvSpPr>
        <p:spPr>
          <a:xfrm>
            <a:off x="181134" y="1219493"/>
            <a:ext cx="8783353" cy="26397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1115616" y="476712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52" y="423250"/>
            <a:ext cx="4467332" cy="46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3018"/>
            <a:ext cx="8568952" cy="186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7234"/>
            <a:ext cx="7560840" cy="34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37" y="5186838"/>
            <a:ext cx="6844831" cy="119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正方形/長方形 20"/>
          <p:cNvSpPr/>
          <p:nvPr/>
        </p:nvSpPr>
        <p:spPr>
          <a:xfrm>
            <a:off x="395535" y="2223634"/>
            <a:ext cx="8477939" cy="154727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395535" y="4126971"/>
            <a:ext cx="8477939" cy="254239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52736"/>
            <a:ext cx="4032448" cy="40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606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126970"/>
            <a:ext cx="5184576" cy="74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正方形/長方形 15"/>
          <p:cNvSpPr/>
          <p:nvPr/>
        </p:nvSpPr>
        <p:spPr>
          <a:xfrm>
            <a:off x="181134" y="1219493"/>
            <a:ext cx="8783353" cy="26397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1115616" y="476712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52" y="423250"/>
            <a:ext cx="4467332" cy="46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3018"/>
            <a:ext cx="8568952" cy="186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7234"/>
            <a:ext cx="7560840" cy="34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37" y="5186838"/>
            <a:ext cx="6844831" cy="119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正方形/長方形 20"/>
          <p:cNvSpPr/>
          <p:nvPr/>
        </p:nvSpPr>
        <p:spPr>
          <a:xfrm>
            <a:off x="395535" y="3344477"/>
            <a:ext cx="8477939" cy="42643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395535" y="4126971"/>
            <a:ext cx="8477939" cy="254239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52736"/>
            <a:ext cx="4032448" cy="40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77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126970"/>
            <a:ext cx="5184576" cy="74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正方形/長方形 15"/>
          <p:cNvSpPr/>
          <p:nvPr/>
        </p:nvSpPr>
        <p:spPr>
          <a:xfrm>
            <a:off x="181134" y="1219493"/>
            <a:ext cx="8783353" cy="26397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1115616" y="476712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52" y="423250"/>
            <a:ext cx="4467332" cy="46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3018"/>
            <a:ext cx="8568952" cy="186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7234"/>
            <a:ext cx="7560840" cy="34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37" y="5186838"/>
            <a:ext cx="6844831" cy="119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正方形/長方形 21"/>
          <p:cNvSpPr/>
          <p:nvPr/>
        </p:nvSpPr>
        <p:spPr>
          <a:xfrm>
            <a:off x="395535" y="4126971"/>
            <a:ext cx="8477939" cy="254239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52736"/>
            <a:ext cx="4032448" cy="40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19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81134" y="1898118"/>
            <a:ext cx="8783353" cy="19629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76672"/>
            <a:ext cx="4517555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940" y="1663380"/>
            <a:ext cx="4225284" cy="469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204864"/>
            <a:ext cx="8477939" cy="139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482190"/>
            <a:ext cx="8352928" cy="12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181134" y="4365104"/>
            <a:ext cx="8783353" cy="1584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95535" y="4489116"/>
            <a:ext cx="8477939" cy="128361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95535" y="3250653"/>
            <a:ext cx="8477939" cy="33513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963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126970"/>
            <a:ext cx="5184576" cy="74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正方形/長方形 15"/>
          <p:cNvSpPr/>
          <p:nvPr/>
        </p:nvSpPr>
        <p:spPr>
          <a:xfrm>
            <a:off x="181134" y="1219493"/>
            <a:ext cx="8783353" cy="26397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1115616" y="476712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52" y="423250"/>
            <a:ext cx="4467332" cy="46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3018"/>
            <a:ext cx="8568952" cy="186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7234"/>
            <a:ext cx="7560840" cy="34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37" y="5186838"/>
            <a:ext cx="6844831" cy="119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正方形/長方形 21"/>
          <p:cNvSpPr/>
          <p:nvPr/>
        </p:nvSpPr>
        <p:spPr>
          <a:xfrm>
            <a:off x="395535" y="5186837"/>
            <a:ext cx="8477939" cy="148252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52736"/>
            <a:ext cx="4032448" cy="40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26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126970"/>
            <a:ext cx="5184576" cy="74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正方形/長方形 15"/>
          <p:cNvSpPr/>
          <p:nvPr/>
        </p:nvSpPr>
        <p:spPr>
          <a:xfrm>
            <a:off x="181134" y="1219493"/>
            <a:ext cx="8783353" cy="26397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1115616" y="476712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52" y="423250"/>
            <a:ext cx="4467332" cy="46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3018"/>
            <a:ext cx="8568952" cy="186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7234"/>
            <a:ext cx="7560840" cy="34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37" y="5186838"/>
            <a:ext cx="6844831" cy="119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正方形/長方形 21"/>
          <p:cNvSpPr/>
          <p:nvPr/>
        </p:nvSpPr>
        <p:spPr>
          <a:xfrm>
            <a:off x="395535" y="5589240"/>
            <a:ext cx="8477939" cy="108012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52736"/>
            <a:ext cx="4032448" cy="40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07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126970"/>
            <a:ext cx="5184576" cy="74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正方形/長方形 15"/>
          <p:cNvSpPr/>
          <p:nvPr/>
        </p:nvSpPr>
        <p:spPr>
          <a:xfrm>
            <a:off x="181134" y="1219493"/>
            <a:ext cx="8783353" cy="26397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1115616" y="476712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52" y="423250"/>
            <a:ext cx="4467332" cy="46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3018"/>
            <a:ext cx="8568952" cy="186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7234"/>
            <a:ext cx="7560840" cy="34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37" y="5186838"/>
            <a:ext cx="6844831" cy="119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正方形/長方形 21"/>
          <p:cNvSpPr/>
          <p:nvPr/>
        </p:nvSpPr>
        <p:spPr>
          <a:xfrm>
            <a:off x="395535" y="6021288"/>
            <a:ext cx="8477939" cy="64807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52736"/>
            <a:ext cx="4032448" cy="40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25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126970"/>
            <a:ext cx="5184576" cy="74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正方形/長方形 15"/>
          <p:cNvSpPr/>
          <p:nvPr/>
        </p:nvSpPr>
        <p:spPr>
          <a:xfrm>
            <a:off x="181134" y="1219493"/>
            <a:ext cx="8783353" cy="26397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1115616" y="476712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52" y="423250"/>
            <a:ext cx="4467332" cy="46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3018"/>
            <a:ext cx="8568952" cy="186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7234"/>
            <a:ext cx="7560840" cy="34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37" y="5186838"/>
            <a:ext cx="6844831" cy="119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52736"/>
            <a:ext cx="4032448" cy="40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85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126970"/>
            <a:ext cx="5184576" cy="74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正方形/長方形 15"/>
          <p:cNvSpPr/>
          <p:nvPr/>
        </p:nvSpPr>
        <p:spPr>
          <a:xfrm>
            <a:off x="181134" y="1219493"/>
            <a:ext cx="8783353" cy="26397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1115616" y="476712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52" y="423250"/>
            <a:ext cx="4467332" cy="46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3018"/>
            <a:ext cx="8568952" cy="186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7234"/>
            <a:ext cx="7560840" cy="34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37" y="5186838"/>
            <a:ext cx="6844831" cy="119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52736"/>
            <a:ext cx="4032448" cy="40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二等辺三角形 9"/>
          <p:cNvSpPr/>
          <p:nvPr/>
        </p:nvSpPr>
        <p:spPr>
          <a:xfrm rot="10800000">
            <a:off x="8244408" y="6342805"/>
            <a:ext cx="648072" cy="216024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二等辺三角形 10"/>
          <p:cNvSpPr/>
          <p:nvPr/>
        </p:nvSpPr>
        <p:spPr>
          <a:xfrm rot="10800000">
            <a:off x="8244408" y="6597351"/>
            <a:ext cx="648072" cy="216024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510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953798"/>
            <a:ext cx="8352928" cy="12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181134" y="836712"/>
            <a:ext cx="8783353" cy="1584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/楕円 2"/>
          <p:cNvSpPr/>
          <p:nvPr/>
        </p:nvSpPr>
        <p:spPr>
          <a:xfrm>
            <a:off x="1115664" y="3212976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1115616" y="4077112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1115616" y="4869200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971600" y="2996952"/>
            <a:ext cx="720080" cy="165618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52" y="3180780"/>
            <a:ext cx="4755364" cy="46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52" y="4023650"/>
            <a:ext cx="4467332" cy="46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50" y="4825994"/>
            <a:ext cx="5331429" cy="44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80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953798"/>
            <a:ext cx="8352928" cy="12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181134" y="836712"/>
            <a:ext cx="8783353" cy="1584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/楕円 2"/>
          <p:cNvSpPr/>
          <p:nvPr/>
        </p:nvSpPr>
        <p:spPr>
          <a:xfrm>
            <a:off x="1115664" y="3212976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1115616" y="4077112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1115616" y="4869200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971600" y="2996952"/>
            <a:ext cx="720080" cy="165618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52" y="3180780"/>
            <a:ext cx="4755364" cy="46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52" y="4023650"/>
            <a:ext cx="4467332" cy="46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50" y="4825994"/>
            <a:ext cx="5331429" cy="44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二等辺三角形 10"/>
          <p:cNvSpPr/>
          <p:nvPr/>
        </p:nvSpPr>
        <p:spPr>
          <a:xfrm rot="10800000">
            <a:off x="8244408" y="5301208"/>
            <a:ext cx="648072" cy="216024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937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19" y="2904099"/>
            <a:ext cx="8518211" cy="333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円/楕円 12"/>
          <p:cNvSpPr/>
          <p:nvPr/>
        </p:nvSpPr>
        <p:spPr>
          <a:xfrm>
            <a:off x="1115616" y="447870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50" y="404664"/>
            <a:ext cx="5331429" cy="44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二等辺三角形 10"/>
          <p:cNvSpPr/>
          <p:nvPr/>
        </p:nvSpPr>
        <p:spPr>
          <a:xfrm rot="10800000">
            <a:off x="8244408" y="879878"/>
            <a:ext cx="648072" cy="216024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268759"/>
            <a:ext cx="5976663" cy="12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正方形/長方形 18"/>
          <p:cNvSpPr/>
          <p:nvPr/>
        </p:nvSpPr>
        <p:spPr>
          <a:xfrm>
            <a:off x="305219" y="2780928"/>
            <a:ext cx="8568255" cy="345638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030487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19" y="2904099"/>
            <a:ext cx="8518211" cy="333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円/楕円 12"/>
          <p:cNvSpPr/>
          <p:nvPr/>
        </p:nvSpPr>
        <p:spPr>
          <a:xfrm>
            <a:off x="1115616" y="447870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50" y="404664"/>
            <a:ext cx="5331429" cy="44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268759"/>
            <a:ext cx="5976663" cy="12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1115616" y="3392998"/>
            <a:ext cx="7757858" cy="54005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95535" y="4149080"/>
            <a:ext cx="8477939" cy="223224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08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19" y="2904099"/>
            <a:ext cx="8518211" cy="333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円/楕円 12"/>
          <p:cNvSpPr/>
          <p:nvPr/>
        </p:nvSpPr>
        <p:spPr>
          <a:xfrm>
            <a:off x="1115616" y="447870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50" y="404664"/>
            <a:ext cx="5331429" cy="44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268759"/>
            <a:ext cx="5976663" cy="12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5508104" y="3392998"/>
            <a:ext cx="1440160" cy="39604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95535" y="4149080"/>
            <a:ext cx="8477939" cy="223224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420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81134" y="1898118"/>
            <a:ext cx="8783353" cy="19629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76672"/>
            <a:ext cx="4517555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940" y="1663380"/>
            <a:ext cx="4225284" cy="469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204864"/>
            <a:ext cx="8477939" cy="139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482190"/>
            <a:ext cx="8352928" cy="12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181134" y="4365104"/>
            <a:ext cx="8783353" cy="1584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95535" y="4489116"/>
            <a:ext cx="8477939" cy="128361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209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19" y="2904099"/>
            <a:ext cx="8518211" cy="333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円/楕円 12"/>
          <p:cNvSpPr/>
          <p:nvPr/>
        </p:nvSpPr>
        <p:spPr>
          <a:xfrm>
            <a:off x="1115616" y="447870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50" y="404664"/>
            <a:ext cx="5331429" cy="44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268759"/>
            <a:ext cx="5976663" cy="12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5508104" y="3392998"/>
            <a:ext cx="1440160" cy="39604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295616" y="4570704"/>
            <a:ext cx="7577858" cy="181062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315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63" y="2924944"/>
            <a:ext cx="8573811" cy="334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円/楕円 12"/>
          <p:cNvSpPr/>
          <p:nvPr/>
        </p:nvSpPr>
        <p:spPr>
          <a:xfrm>
            <a:off x="1115616" y="447870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50" y="404664"/>
            <a:ext cx="5331429" cy="44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268759"/>
            <a:ext cx="5976663" cy="12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1295616" y="4570704"/>
            <a:ext cx="7577858" cy="181062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286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63" y="2924944"/>
            <a:ext cx="8573811" cy="334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円/楕円 12"/>
          <p:cNvSpPr/>
          <p:nvPr/>
        </p:nvSpPr>
        <p:spPr>
          <a:xfrm>
            <a:off x="1115616" y="447870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50" y="404664"/>
            <a:ext cx="5331429" cy="44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268759"/>
            <a:ext cx="5976663" cy="12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1295616" y="5476015"/>
            <a:ext cx="7577858" cy="90531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62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円/楕円 12"/>
          <p:cNvSpPr/>
          <p:nvPr/>
        </p:nvSpPr>
        <p:spPr>
          <a:xfrm>
            <a:off x="1115616" y="447870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50" y="404664"/>
            <a:ext cx="5331429" cy="44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268759"/>
            <a:ext cx="5976663" cy="12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63" y="2924944"/>
            <a:ext cx="8573811" cy="334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64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円/楕円 12"/>
          <p:cNvSpPr/>
          <p:nvPr/>
        </p:nvSpPr>
        <p:spPr>
          <a:xfrm>
            <a:off x="1115616" y="447870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50" y="404664"/>
            <a:ext cx="5331429" cy="44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268759"/>
            <a:ext cx="5976663" cy="12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二等辺三角形 5"/>
          <p:cNvSpPr/>
          <p:nvPr/>
        </p:nvSpPr>
        <p:spPr>
          <a:xfrm rot="10800000">
            <a:off x="8244408" y="6237312"/>
            <a:ext cx="648072" cy="216024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二等辺三角形 6"/>
          <p:cNvSpPr/>
          <p:nvPr/>
        </p:nvSpPr>
        <p:spPr>
          <a:xfrm rot="10800000">
            <a:off x="8244408" y="6491858"/>
            <a:ext cx="648072" cy="216024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63" y="2924944"/>
            <a:ext cx="8573811" cy="334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52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3" y="5993797"/>
            <a:ext cx="7882073" cy="41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4" y="1412776"/>
            <a:ext cx="8386128" cy="11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55" y="509147"/>
            <a:ext cx="7136214" cy="62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円/楕円 5"/>
          <p:cNvSpPr/>
          <p:nvPr/>
        </p:nvSpPr>
        <p:spPr>
          <a:xfrm>
            <a:off x="251520" y="2780928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33" y="2830241"/>
            <a:ext cx="8058539" cy="34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30679"/>
            <a:ext cx="7410467" cy="36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円/楕円 8"/>
          <p:cNvSpPr/>
          <p:nvPr/>
        </p:nvSpPr>
        <p:spPr>
          <a:xfrm>
            <a:off x="251520" y="3585631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36731"/>
            <a:ext cx="6840760" cy="34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円/楕円 10"/>
          <p:cNvSpPr/>
          <p:nvPr/>
        </p:nvSpPr>
        <p:spPr>
          <a:xfrm>
            <a:off x="251520" y="4377631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5214854"/>
            <a:ext cx="8079444" cy="37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円/楕円 12"/>
          <p:cNvSpPr/>
          <p:nvPr/>
        </p:nvSpPr>
        <p:spPr>
          <a:xfrm>
            <a:off x="254344" y="5169631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107505" y="2204863"/>
            <a:ext cx="8765970" cy="420049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364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3" y="5993797"/>
            <a:ext cx="7882073" cy="41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4" y="1412776"/>
            <a:ext cx="8386128" cy="11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55" y="509147"/>
            <a:ext cx="7136214" cy="62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円/楕円 5"/>
          <p:cNvSpPr/>
          <p:nvPr/>
        </p:nvSpPr>
        <p:spPr>
          <a:xfrm>
            <a:off x="251520" y="2780928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33" y="2830241"/>
            <a:ext cx="8058539" cy="34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30679"/>
            <a:ext cx="7410467" cy="36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円/楕円 8"/>
          <p:cNvSpPr/>
          <p:nvPr/>
        </p:nvSpPr>
        <p:spPr>
          <a:xfrm>
            <a:off x="251520" y="3585631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36731"/>
            <a:ext cx="6840760" cy="34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円/楕円 10"/>
          <p:cNvSpPr/>
          <p:nvPr/>
        </p:nvSpPr>
        <p:spPr>
          <a:xfrm>
            <a:off x="251520" y="4377631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5214854"/>
            <a:ext cx="8079444" cy="37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円/楕円 12"/>
          <p:cNvSpPr/>
          <p:nvPr/>
        </p:nvSpPr>
        <p:spPr>
          <a:xfrm>
            <a:off x="254344" y="5169631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107505" y="2780928"/>
            <a:ext cx="8765970" cy="362443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300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3" y="5993797"/>
            <a:ext cx="7882073" cy="41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4" y="1412776"/>
            <a:ext cx="8386128" cy="11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55" y="509147"/>
            <a:ext cx="7136214" cy="62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円/楕円 5"/>
          <p:cNvSpPr/>
          <p:nvPr/>
        </p:nvSpPr>
        <p:spPr>
          <a:xfrm>
            <a:off x="251520" y="2780928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33" y="2830241"/>
            <a:ext cx="8058539" cy="34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30679"/>
            <a:ext cx="7410467" cy="36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円/楕円 8"/>
          <p:cNvSpPr/>
          <p:nvPr/>
        </p:nvSpPr>
        <p:spPr>
          <a:xfrm>
            <a:off x="251520" y="3585631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36731"/>
            <a:ext cx="6840760" cy="34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円/楕円 10"/>
          <p:cNvSpPr/>
          <p:nvPr/>
        </p:nvSpPr>
        <p:spPr>
          <a:xfrm>
            <a:off x="251520" y="4377631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5214854"/>
            <a:ext cx="8079444" cy="37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円/楕円 12"/>
          <p:cNvSpPr/>
          <p:nvPr/>
        </p:nvSpPr>
        <p:spPr>
          <a:xfrm>
            <a:off x="254344" y="5169631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107505" y="3429000"/>
            <a:ext cx="8765970" cy="297636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53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3" y="5993797"/>
            <a:ext cx="7882073" cy="41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4" y="1412776"/>
            <a:ext cx="8386128" cy="11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55" y="509147"/>
            <a:ext cx="7136214" cy="62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円/楕円 5"/>
          <p:cNvSpPr/>
          <p:nvPr/>
        </p:nvSpPr>
        <p:spPr>
          <a:xfrm>
            <a:off x="251520" y="2780928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33" y="2830241"/>
            <a:ext cx="8058539" cy="34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30679"/>
            <a:ext cx="7410467" cy="36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円/楕円 8"/>
          <p:cNvSpPr/>
          <p:nvPr/>
        </p:nvSpPr>
        <p:spPr>
          <a:xfrm>
            <a:off x="251520" y="3585631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36731"/>
            <a:ext cx="6840760" cy="34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円/楕円 10"/>
          <p:cNvSpPr/>
          <p:nvPr/>
        </p:nvSpPr>
        <p:spPr>
          <a:xfrm>
            <a:off x="251520" y="4377631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5214854"/>
            <a:ext cx="8079444" cy="37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円/楕円 12"/>
          <p:cNvSpPr/>
          <p:nvPr/>
        </p:nvSpPr>
        <p:spPr>
          <a:xfrm>
            <a:off x="254344" y="5169631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107505" y="4149080"/>
            <a:ext cx="8765970" cy="225628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039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3" y="5993797"/>
            <a:ext cx="7882073" cy="41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4" y="1412776"/>
            <a:ext cx="8386128" cy="11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55" y="509147"/>
            <a:ext cx="7136214" cy="62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円/楕円 5"/>
          <p:cNvSpPr/>
          <p:nvPr/>
        </p:nvSpPr>
        <p:spPr>
          <a:xfrm>
            <a:off x="251520" y="2780928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33" y="2830241"/>
            <a:ext cx="8058539" cy="34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30679"/>
            <a:ext cx="7410467" cy="36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円/楕円 8"/>
          <p:cNvSpPr/>
          <p:nvPr/>
        </p:nvSpPr>
        <p:spPr>
          <a:xfrm>
            <a:off x="251520" y="3585631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36731"/>
            <a:ext cx="6840760" cy="34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円/楕円 10"/>
          <p:cNvSpPr/>
          <p:nvPr/>
        </p:nvSpPr>
        <p:spPr>
          <a:xfrm>
            <a:off x="251520" y="4377631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5214854"/>
            <a:ext cx="8079444" cy="37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円/楕円 12"/>
          <p:cNvSpPr/>
          <p:nvPr/>
        </p:nvSpPr>
        <p:spPr>
          <a:xfrm>
            <a:off x="254344" y="5169631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107505" y="4941168"/>
            <a:ext cx="8765970" cy="146419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183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81134" y="1898118"/>
            <a:ext cx="8783353" cy="19629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76672"/>
            <a:ext cx="4517555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940" y="1663380"/>
            <a:ext cx="4225284" cy="469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204864"/>
            <a:ext cx="8477939" cy="139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482190"/>
            <a:ext cx="8352928" cy="12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181134" y="4365104"/>
            <a:ext cx="8783353" cy="1584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508104" y="4869160"/>
            <a:ext cx="3365370" cy="90356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844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3" y="5993797"/>
            <a:ext cx="7882073" cy="41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4" y="1412776"/>
            <a:ext cx="8386128" cy="11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55" y="509147"/>
            <a:ext cx="7136214" cy="62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円/楕円 5"/>
          <p:cNvSpPr/>
          <p:nvPr/>
        </p:nvSpPr>
        <p:spPr>
          <a:xfrm>
            <a:off x="251520" y="2780928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33" y="2830241"/>
            <a:ext cx="8058539" cy="34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30679"/>
            <a:ext cx="7410467" cy="36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円/楕円 8"/>
          <p:cNvSpPr/>
          <p:nvPr/>
        </p:nvSpPr>
        <p:spPr>
          <a:xfrm>
            <a:off x="251520" y="3585631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36731"/>
            <a:ext cx="6840760" cy="34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円/楕円 10"/>
          <p:cNvSpPr/>
          <p:nvPr/>
        </p:nvSpPr>
        <p:spPr>
          <a:xfrm>
            <a:off x="251520" y="4377631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5214854"/>
            <a:ext cx="8079444" cy="37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円/楕円 12"/>
          <p:cNvSpPr/>
          <p:nvPr/>
        </p:nvSpPr>
        <p:spPr>
          <a:xfrm>
            <a:off x="254344" y="5169631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107505" y="5805264"/>
            <a:ext cx="8765970" cy="60009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47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3" y="5993797"/>
            <a:ext cx="7882073" cy="41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4" y="1412776"/>
            <a:ext cx="8386128" cy="11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55" y="509147"/>
            <a:ext cx="7136214" cy="62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円/楕円 5"/>
          <p:cNvSpPr/>
          <p:nvPr/>
        </p:nvSpPr>
        <p:spPr>
          <a:xfrm>
            <a:off x="251520" y="2780928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33" y="2830241"/>
            <a:ext cx="8058539" cy="34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30679"/>
            <a:ext cx="7410467" cy="36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円/楕円 8"/>
          <p:cNvSpPr/>
          <p:nvPr/>
        </p:nvSpPr>
        <p:spPr>
          <a:xfrm>
            <a:off x="251520" y="3585631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36731"/>
            <a:ext cx="6840760" cy="34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円/楕円 10"/>
          <p:cNvSpPr/>
          <p:nvPr/>
        </p:nvSpPr>
        <p:spPr>
          <a:xfrm>
            <a:off x="251520" y="4377631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5214854"/>
            <a:ext cx="8079444" cy="37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円/楕円 12"/>
          <p:cNvSpPr/>
          <p:nvPr/>
        </p:nvSpPr>
        <p:spPr>
          <a:xfrm>
            <a:off x="254344" y="5169631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784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3" y="5993797"/>
            <a:ext cx="7882073" cy="41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4" y="1412776"/>
            <a:ext cx="8386128" cy="11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55" y="509147"/>
            <a:ext cx="7136214" cy="62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円/楕円 5"/>
          <p:cNvSpPr/>
          <p:nvPr/>
        </p:nvSpPr>
        <p:spPr>
          <a:xfrm>
            <a:off x="251520" y="2780928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33" y="2830241"/>
            <a:ext cx="8058539" cy="34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30679"/>
            <a:ext cx="7410467" cy="36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円/楕円 8"/>
          <p:cNvSpPr/>
          <p:nvPr/>
        </p:nvSpPr>
        <p:spPr>
          <a:xfrm>
            <a:off x="251520" y="3585631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36731"/>
            <a:ext cx="6840760" cy="34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円/楕円 10"/>
          <p:cNvSpPr/>
          <p:nvPr/>
        </p:nvSpPr>
        <p:spPr>
          <a:xfrm>
            <a:off x="251520" y="4377631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5214854"/>
            <a:ext cx="8079444" cy="37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円/楕円 12"/>
          <p:cNvSpPr/>
          <p:nvPr/>
        </p:nvSpPr>
        <p:spPr>
          <a:xfrm>
            <a:off x="254344" y="5169631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二等辺三角形 13"/>
          <p:cNvSpPr/>
          <p:nvPr/>
        </p:nvSpPr>
        <p:spPr>
          <a:xfrm rot="10800000">
            <a:off x="8244408" y="6381328"/>
            <a:ext cx="648072" cy="216024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二等辺三角形 14"/>
          <p:cNvSpPr/>
          <p:nvPr/>
        </p:nvSpPr>
        <p:spPr>
          <a:xfrm rot="10800000">
            <a:off x="8244408" y="6635874"/>
            <a:ext cx="648072" cy="216024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727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6" y="587820"/>
            <a:ext cx="8493832" cy="129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0" y="1843522"/>
            <a:ext cx="4514631" cy="100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0" y="4682548"/>
            <a:ext cx="6336705" cy="54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0" y="5408549"/>
            <a:ext cx="8026382" cy="1288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" y="3308456"/>
            <a:ext cx="8026383" cy="131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736304" cy="3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コネクタ 2"/>
          <p:cNvCxnSpPr/>
          <p:nvPr/>
        </p:nvCxnSpPr>
        <p:spPr>
          <a:xfrm>
            <a:off x="179512" y="2924944"/>
            <a:ext cx="8712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1944216" cy="31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正方形/長方形 13"/>
          <p:cNvSpPr/>
          <p:nvPr/>
        </p:nvSpPr>
        <p:spPr>
          <a:xfrm>
            <a:off x="748465" y="908720"/>
            <a:ext cx="8125009" cy="93610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683568" y="3645024"/>
            <a:ext cx="8460432" cy="93610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748465" y="5733256"/>
            <a:ext cx="8288031" cy="105074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267744" y="1772816"/>
            <a:ext cx="6624736" cy="111214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2267744" y="4569248"/>
            <a:ext cx="6768752" cy="65995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80439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6" y="587820"/>
            <a:ext cx="8493832" cy="129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0" y="1844824"/>
            <a:ext cx="4514631" cy="100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0" y="5408549"/>
            <a:ext cx="8026382" cy="1288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" y="3308456"/>
            <a:ext cx="8026383" cy="131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736304" cy="3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コネクタ 2"/>
          <p:cNvCxnSpPr/>
          <p:nvPr/>
        </p:nvCxnSpPr>
        <p:spPr>
          <a:xfrm>
            <a:off x="179512" y="2924944"/>
            <a:ext cx="8712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1944216" cy="31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正方形/長方形 14"/>
          <p:cNvSpPr/>
          <p:nvPr/>
        </p:nvSpPr>
        <p:spPr>
          <a:xfrm>
            <a:off x="683568" y="3645024"/>
            <a:ext cx="8460432" cy="93610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748465" y="5733256"/>
            <a:ext cx="8288031" cy="105074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267744" y="1772816"/>
            <a:ext cx="6624736" cy="111214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0" y="4682548"/>
            <a:ext cx="6336705" cy="54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正方形/長方形 19"/>
          <p:cNvSpPr/>
          <p:nvPr/>
        </p:nvSpPr>
        <p:spPr>
          <a:xfrm>
            <a:off x="2267744" y="4569248"/>
            <a:ext cx="6768752" cy="65995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32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0" y="1844824"/>
            <a:ext cx="4514631" cy="100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0" y="5408549"/>
            <a:ext cx="8026382" cy="1288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" y="3308456"/>
            <a:ext cx="8026383" cy="131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736304" cy="3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コネクタ 2"/>
          <p:cNvCxnSpPr/>
          <p:nvPr/>
        </p:nvCxnSpPr>
        <p:spPr>
          <a:xfrm>
            <a:off x="179512" y="2924944"/>
            <a:ext cx="8712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1944216" cy="31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正方形/長方形 14"/>
          <p:cNvSpPr/>
          <p:nvPr/>
        </p:nvSpPr>
        <p:spPr>
          <a:xfrm>
            <a:off x="683568" y="3645024"/>
            <a:ext cx="8460432" cy="93610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748465" y="5733256"/>
            <a:ext cx="8288031" cy="105074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267744" y="2492896"/>
            <a:ext cx="6624736" cy="39206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0" y="4682548"/>
            <a:ext cx="6336705" cy="54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正方形/長方形 15"/>
          <p:cNvSpPr/>
          <p:nvPr/>
        </p:nvSpPr>
        <p:spPr>
          <a:xfrm>
            <a:off x="2267744" y="4569248"/>
            <a:ext cx="6768752" cy="65995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6" y="587820"/>
            <a:ext cx="8493832" cy="129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46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0" y="1844824"/>
            <a:ext cx="4514631" cy="100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0" y="5408549"/>
            <a:ext cx="8026382" cy="1288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" y="3308456"/>
            <a:ext cx="8026383" cy="131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736304" cy="3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コネクタ 2"/>
          <p:cNvCxnSpPr/>
          <p:nvPr/>
        </p:nvCxnSpPr>
        <p:spPr>
          <a:xfrm>
            <a:off x="179512" y="2924944"/>
            <a:ext cx="8712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1944216" cy="31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正方形/長方形 14"/>
          <p:cNvSpPr/>
          <p:nvPr/>
        </p:nvSpPr>
        <p:spPr>
          <a:xfrm>
            <a:off x="683568" y="3645024"/>
            <a:ext cx="8460432" cy="93610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748465" y="5733256"/>
            <a:ext cx="8288031" cy="105074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4535996" y="2492896"/>
            <a:ext cx="4356484" cy="39206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0" y="4682548"/>
            <a:ext cx="6336705" cy="54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正方形/長方形 15"/>
          <p:cNvSpPr/>
          <p:nvPr/>
        </p:nvSpPr>
        <p:spPr>
          <a:xfrm>
            <a:off x="2267744" y="4569248"/>
            <a:ext cx="6768752" cy="65995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6" y="587820"/>
            <a:ext cx="8493832" cy="129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6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0" y="5408549"/>
            <a:ext cx="8026382" cy="1288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" y="3308456"/>
            <a:ext cx="8026383" cy="131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736304" cy="3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コネクタ 2"/>
          <p:cNvCxnSpPr/>
          <p:nvPr/>
        </p:nvCxnSpPr>
        <p:spPr>
          <a:xfrm>
            <a:off x="179512" y="2924944"/>
            <a:ext cx="8712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1944216" cy="31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正方形/長方形 14"/>
          <p:cNvSpPr/>
          <p:nvPr/>
        </p:nvSpPr>
        <p:spPr>
          <a:xfrm>
            <a:off x="683568" y="3645024"/>
            <a:ext cx="8460432" cy="93610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748465" y="5733256"/>
            <a:ext cx="8288031" cy="105074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0" y="4682548"/>
            <a:ext cx="6336705" cy="54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正方形/長方形 15"/>
          <p:cNvSpPr/>
          <p:nvPr/>
        </p:nvSpPr>
        <p:spPr>
          <a:xfrm>
            <a:off x="2267744" y="4569248"/>
            <a:ext cx="6768752" cy="65995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0" y="1844824"/>
            <a:ext cx="4514631" cy="100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6" y="587820"/>
            <a:ext cx="8493832" cy="129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81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0" y="5408549"/>
            <a:ext cx="8026382" cy="1288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" y="3308456"/>
            <a:ext cx="8026383" cy="131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736304" cy="3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コネクタ 2"/>
          <p:cNvCxnSpPr/>
          <p:nvPr/>
        </p:nvCxnSpPr>
        <p:spPr>
          <a:xfrm>
            <a:off x="179512" y="2924944"/>
            <a:ext cx="8712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1944216" cy="31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正方形/長方形 16"/>
          <p:cNvSpPr/>
          <p:nvPr/>
        </p:nvSpPr>
        <p:spPr>
          <a:xfrm>
            <a:off x="748465" y="5733256"/>
            <a:ext cx="8288031" cy="105074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0" y="4682548"/>
            <a:ext cx="6336705" cy="54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正方形/長方形 13"/>
          <p:cNvSpPr/>
          <p:nvPr/>
        </p:nvSpPr>
        <p:spPr>
          <a:xfrm>
            <a:off x="2267744" y="4569248"/>
            <a:ext cx="6768752" cy="65995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0" y="1844824"/>
            <a:ext cx="4514631" cy="100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6" y="587820"/>
            <a:ext cx="8493832" cy="129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73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0" y="5408549"/>
            <a:ext cx="8026382" cy="1288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" y="3308456"/>
            <a:ext cx="8026383" cy="131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736304" cy="3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コネクタ 2"/>
          <p:cNvCxnSpPr/>
          <p:nvPr/>
        </p:nvCxnSpPr>
        <p:spPr>
          <a:xfrm>
            <a:off x="179512" y="2924944"/>
            <a:ext cx="8712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1944216" cy="31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正方形/長方形 16"/>
          <p:cNvSpPr/>
          <p:nvPr/>
        </p:nvSpPr>
        <p:spPr>
          <a:xfrm>
            <a:off x="748465" y="5733256"/>
            <a:ext cx="8288031" cy="105074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0" y="4682548"/>
            <a:ext cx="6336705" cy="54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0" y="1844824"/>
            <a:ext cx="4514631" cy="100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6" y="587820"/>
            <a:ext cx="8493832" cy="129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85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81134" y="1898118"/>
            <a:ext cx="8783353" cy="19629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76672"/>
            <a:ext cx="4517555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940" y="1663380"/>
            <a:ext cx="4225284" cy="469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204864"/>
            <a:ext cx="8477939" cy="139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482190"/>
            <a:ext cx="8352928" cy="12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181134" y="4365104"/>
            <a:ext cx="8783353" cy="1584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508104" y="5320943"/>
            <a:ext cx="3365370" cy="45178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431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0" y="5408549"/>
            <a:ext cx="8026382" cy="1288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" y="3308456"/>
            <a:ext cx="8026383" cy="131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736304" cy="3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コネクタ 2"/>
          <p:cNvCxnSpPr/>
          <p:nvPr/>
        </p:nvCxnSpPr>
        <p:spPr>
          <a:xfrm>
            <a:off x="179512" y="2924944"/>
            <a:ext cx="8712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1944216" cy="31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0" y="4682548"/>
            <a:ext cx="6336705" cy="54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0" y="1844824"/>
            <a:ext cx="4514631" cy="100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6" y="587820"/>
            <a:ext cx="8493832" cy="129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18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0" y="5408549"/>
            <a:ext cx="8026382" cy="1288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" y="3308456"/>
            <a:ext cx="8026383" cy="131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736304" cy="3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コネクタ 2"/>
          <p:cNvCxnSpPr/>
          <p:nvPr/>
        </p:nvCxnSpPr>
        <p:spPr>
          <a:xfrm>
            <a:off x="179512" y="2924944"/>
            <a:ext cx="8712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1944216" cy="31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0" y="4682548"/>
            <a:ext cx="6336705" cy="54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二等辺三角形 9"/>
          <p:cNvSpPr>
            <a:spLocks noChangeAspect="1"/>
          </p:cNvSpPr>
          <p:nvPr/>
        </p:nvSpPr>
        <p:spPr>
          <a:xfrm rot="10800000">
            <a:off x="8568444" y="6450816"/>
            <a:ext cx="324036" cy="108012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二等辺三角形 11"/>
          <p:cNvSpPr>
            <a:spLocks noChangeAspect="1"/>
          </p:cNvSpPr>
          <p:nvPr/>
        </p:nvSpPr>
        <p:spPr>
          <a:xfrm rot="10800000">
            <a:off x="8568444" y="6633355"/>
            <a:ext cx="324036" cy="108012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二等辺三角形 12"/>
          <p:cNvSpPr>
            <a:spLocks noChangeAspect="1"/>
          </p:cNvSpPr>
          <p:nvPr/>
        </p:nvSpPr>
        <p:spPr>
          <a:xfrm rot="10800000">
            <a:off x="8568444" y="2562385"/>
            <a:ext cx="324036" cy="108012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二等辺三角形 13"/>
          <p:cNvSpPr>
            <a:spLocks noChangeAspect="1"/>
          </p:cNvSpPr>
          <p:nvPr/>
        </p:nvSpPr>
        <p:spPr>
          <a:xfrm rot="10800000">
            <a:off x="8568444" y="2744924"/>
            <a:ext cx="324036" cy="108012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0" y="1844824"/>
            <a:ext cx="4514631" cy="100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6" y="587820"/>
            <a:ext cx="8493832" cy="129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45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35" y="674986"/>
            <a:ext cx="4972378" cy="70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34" y="3705234"/>
            <a:ext cx="6175305" cy="80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93" y="4625162"/>
            <a:ext cx="7474507" cy="178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736304" cy="3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コネクタ 2"/>
          <p:cNvCxnSpPr/>
          <p:nvPr/>
        </p:nvCxnSpPr>
        <p:spPr>
          <a:xfrm>
            <a:off x="179512" y="3140968"/>
            <a:ext cx="8712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61512"/>
            <a:ext cx="1944216" cy="31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92" y="1503170"/>
            <a:ext cx="5559565" cy="149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正方形/長方形 14"/>
          <p:cNvSpPr/>
          <p:nvPr/>
        </p:nvSpPr>
        <p:spPr>
          <a:xfrm>
            <a:off x="1295636" y="1412776"/>
            <a:ext cx="7577838" cy="158417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1295636" y="4509120"/>
            <a:ext cx="7730238" cy="208823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728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35" y="674986"/>
            <a:ext cx="4972378" cy="70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34" y="3705234"/>
            <a:ext cx="6175305" cy="80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93" y="4625162"/>
            <a:ext cx="7474507" cy="178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736304" cy="3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コネクタ 2"/>
          <p:cNvCxnSpPr/>
          <p:nvPr/>
        </p:nvCxnSpPr>
        <p:spPr>
          <a:xfrm>
            <a:off x="179512" y="3140968"/>
            <a:ext cx="8712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61512"/>
            <a:ext cx="1944216" cy="31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92" y="1503170"/>
            <a:ext cx="5559565" cy="149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正方形/長方形 14"/>
          <p:cNvSpPr/>
          <p:nvPr/>
        </p:nvSpPr>
        <p:spPr>
          <a:xfrm>
            <a:off x="1295636" y="1412776"/>
            <a:ext cx="7577838" cy="158417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1295636" y="5013176"/>
            <a:ext cx="7730238" cy="158417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28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35" y="674986"/>
            <a:ext cx="4972378" cy="70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34" y="3705234"/>
            <a:ext cx="6175305" cy="80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93" y="4625162"/>
            <a:ext cx="7474507" cy="178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736304" cy="3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コネクタ 2"/>
          <p:cNvCxnSpPr/>
          <p:nvPr/>
        </p:nvCxnSpPr>
        <p:spPr>
          <a:xfrm>
            <a:off x="179512" y="3140968"/>
            <a:ext cx="8712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61512"/>
            <a:ext cx="1944216" cy="31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92" y="1503170"/>
            <a:ext cx="5559565" cy="149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正方形/長方形 14"/>
          <p:cNvSpPr/>
          <p:nvPr/>
        </p:nvSpPr>
        <p:spPr>
          <a:xfrm>
            <a:off x="1295636" y="1844824"/>
            <a:ext cx="7577838" cy="11521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1295636" y="5301208"/>
            <a:ext cx="7730238" cy="129614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494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35" y="674986"/>
            <a:ext cx="4972378" cy="70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34" y="3705234"/>
            <a:ext cx="6175305" cy="80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93" y="4625162"/>
            <a:ext cx="7474507" cy="178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736304" cy="3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コネクタ 2"/>
          <p:cNvCxnSpPr/>
          <p:nvPr/>
        </p:nvCxnSpPr>
        <p:spPr>
          <a:xfrm>
            <a:off x="179512" y="3140968"/>
            <a:ext cx="8712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61512"/>
            <a:ext cx="1944216" cy="31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92" y="1503170"/>
            <a:ext cx="5559565" cy="149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正方形/長方形 14"/>
          <p:cNvSpPr/>
          <p:nvPr/>
        </p:nvSpPr>
        <p:spPr>
          <a:xfrm>
            <a:off x="1295636" y="2250060"/>
            <a:ext cx="7577838" cy="74689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1295636" y="5661248"/>
            <a:ext cx="7730238" cy="93610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242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35" y="674986"/>
            <a:ext cx="4972378" cy="70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34" y="3705234"/>
            <a:ext cx="6175305" cy="80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93" y="4625162"/>
            <a:ext cx="7474507" cy="178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736304" cy="3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コネクタ 2"/>
          <p:cNvCxnSpPr/>
          <p:nvPr/>
        </p:nvCxnSpPr>
        <p:spPr>
          <a:xfrm>
            <a:off x="179512" y="3140968"/>
            <a:ext cx="8712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61512"/>
            <a:ext cx="1944216" cy="31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92" y="1503170"/>
            <a:ext cx="5559565" cy="149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正方形/長方形 14"/>
          <p:cNvSpPr/>
          <p:nvPr/>
        </p:nvSpPr>
        <p:spPr>
          <a:xfrm>
            <a:off x="1295636" y="2623505"/>
            <a:ext cx="7577838" cy="37344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1295636" y="6093296"/>
            <a:ext cx="7730238" cy="50405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6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736304" cy="3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コネクタ 2"/>
          <p:cNvCxnSpPr/>
          <p:nvPr/>
        </p:nvCxnSpPr>
        <p:spPr>
          <a:xfrm>
            <a:off x="179512" y="3140968"/>
            <a:ext cx="8712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61512"/>
            <a:ext cx="1944216" cy="31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92" y="1503170"/>
            <a:ext cx="5559565" cy="149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35" y="674986"/>
            <a:ext cx="4972378" cy="70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34" y="3705234"/>
            <a:ext cx="6175305" cy="80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93" y="4625162"/>
            <a:ext cx="7474507" cy="178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14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736304" cy="3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コネクタ 2"/>
          <p:cNvCxnSpPr/>
          <p:nvPr/>
        </p:nvCxnSpPr>
        <p:spPr>
          <a:xfrm>
            <a:off x="179512" y="3140968"/>
            <a:ext cx="8712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61512"/>
            <a:ext cx="1944216" cy="31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92" y="1503170"/>
            <a:ext cx="5559565" cy="149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二等辺三角形 8"/>
          <p:cNvSpPr>
            <a:spLocks noChangeAspect="1"/>
          </p:cNvSpPr>
          <p:nvPr/>
        </p:nvSpPr>
        <p:spPr>
          <a:xfrm rot="10800000">
            <a:off x="8568444" y="2778409"/>
            <a:ext cx="324036" cy="108012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二等辺三角形 9"/>
          <p:cNvSpPr>
            <a:spLocks noChangeAspect="1"/>
          </p:cNvSpPr>
          <p:nvPr/>
        </p:nvSpPr>
        <p:spPr>
          <a:xfrm rot="10800000">
            <a:off x="8568444" y="2960948"/>
            <a:ext cx="324036" cy="108012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二等辺三角形 10"/>
          <p:cNvSpPr>
            <a:spLocks noChangeAspect="1"/>
          </p:cNvSpPr>
          <p:nvPr/>
        </p:nvSpPr>
        <p:spPr>
          <a:xfrm rot="10800000">
            <a:off x="8568444" y="6522824"/>
            <a:ext cx="324036" cy="108012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二等辺三角形 11"/>
          <p:cNvSpPr>
            <a:spLocks noChangeAspect="1"/>
          </p:cNvSpPr>
          <p:nvPr/>
        </p:nvSpPr>
        <p:spPr>
          <a:xfrm rot="10800000">
            <a:off x="8568444" y="6705363"/>
            <a:ext cx="324036" cy="108012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35" y="674986"/>
            <a:ext cx="4972378" cy="70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34" y="3705234"/>
            <a:ext cx="6175305" cy="80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93" y="4625162"/>
            <a:ext cx="7474507" cy="178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27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37474"/>
            <a:ext cx="8784976" cy="211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340768"/>
            <a:ext cx="8198720" cy="152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736304" cy="3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コネクタ 2"/>
          <p:cNvCxnSpPr/>
          <p:nvPr/>
        </p:nvCxnSpPr>
        <p:spPr>
          <a:xfrm>
            <a:off x="179512" y="3140968"/>
            <a:ext cx="8712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61512"/>
            <a:ext cx="1944216" cy="31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35" y="792324"/>
            <a:ext cx="2956153" cy="33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35" y="3750957"/>
            <a:ext cx="4180289" cy="39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正方形/長方形 20"/>
          <p:cNvSpPr/>
          <p:nvPr/>
        </p:nvSpPr>
        <p:spPr>
          <a:xfrm>
            <a:off x="179512" y="4149080"/>
            <a:ext cx="8856983" cy="256944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179512" y="1340769"/>
            <a:ext cx="8693962" cy="152803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343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81134" y="1898118"/>
            <a:ext cx="8783353" cy="19629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76672"/>
            <a:ext cx="4517555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940" y="1663380"/>
            <a:ext cx="4225284" cy="469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204864"/>
            <a:ext cx="8477939" cy="139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482190"/>
            <a:ext cx="8352928" cy="12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181134" y="4365104"/>
            <a:ext cx="8783353" cy="1584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731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37474"/>
            <a:ext cx="8784976" cy="211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340768"/>
            <a:ext cx="8198720" cy="152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736304" cy="3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コネクタ 2"/>
          <p:cNvCxnSpPr/>
          <p:nvPr/>
        </p:nvCxnSpPr>
        <p:spPr>
          <a:xfrm>
            <a:off x="179512" y="3140968"/>
            <a:ext cx="8712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61512"/>
            <a:ext cx="1944216" cy="31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35" y="792324"/>
            <a:ext cx="2956153" cy="33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35" y="3750957"/>
            <a:ext cx="4180289" cy="39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正方形/長方形 20"/>
          <p:cNvSpPr/>
          <p:nvPr/>
        </p:nvSpPr>
        <p:spPr>
          <a:xfrm>
            <a:off x="179512" y="4653136"/>
            <a:ext cx="8856983" cy="206538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179512" y="1700807"/>
            <a:ext cx="8693962" cy="116799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230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37474"/>
            <a:ext cx="8784976" cy="211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340768"/>
            <a:ext cx="8198720" cy="152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736304" cy="3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コネクタ 2"/>
          <p:cNvCxnSpPr/>
          <p:nvPr/>
        </p:nvCxnSpPr>
        <p:spPr>
          <a:xfrm>
            <a:off x="179512" y="3140968"/>
            <a:ext cx="8712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61512"/>
            <a:ext cx="1944216" cy="31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35" y="792324"/>
            <a:ext cx="2956153" cy="33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35" y="3750957"/>
            <a:ext cx="4180289" cy="39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正方形/長方形 20"/>
          <p:cNvSpPr/>
          <p:nvPr/>
        </p:nvSpPr>
        <p:spPr>
          <a:xfrm>
            <a:off x="179512" y="5108029"/>
            <a:ext cx="8856983" cy="156133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179512" y="2104787"/>
            <a:ext cx="8693962" cy="76401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180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37474"/>
            <a:ext cx="8784976" cy="211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340768"/>
            <a:ext cx="8198720" cy="152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736304" cy="3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コネクタ 2"/>
          <p:cNvCxnSpPr/>
          <p:nvPr/>
        </p:nvCxnSpPr>
        <p:spPr>
          <a:xfrm>
            <a:off x="179512" y="3140968"/>
            <a:ext cx="8712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61512"/>
            <a:ext cx="1944216" cy="31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35" y="792324"/>
            <a:ext cx="2956153" cy="33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35" y="3750957"/>
            <a:ext cx="4180289" cy="39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正方形/長方形 20"/>
          <p:cNvSpPr/>
          <p:nvPr/>
        </p:nvSpPr>
        <p:spPr>
          <a:xfrm>
            <a:off x="179512" y="5085184"/>
            <a:ext cx="8856983" cy="156133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179512" y="2486796"/>
            <a:ext cx="8693962" cy="38201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311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37474"/>
            <a:ext cx="8784976" cy="211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340768"/>
            <a:ext cx="8198720" cy="152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736304" cy="3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コネクタ 2"/>
          <p:cNvCxnSpPr/>
          <p:nvPr/>
        </p:nvCxnSpPr>
        <p:spPr>
          <a:xfrm>
            <a:off x="179512" y="3140968"/>
            <a:ext cx="8712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61512"/>
            <a:ext cx="1944216" cy="31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35" y="792324"/>
            <a:ext cx="2956153" cy="33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35" y="3750957"/>
            <a:ext cx="4180289" cy="39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正方形/長方形 20"/>
          <p:cNvSpPr/>
          <p:nvPr/>
        </p:nvSpPr>
        <p:spPr>
          <a:xfrm>
            <a:off x="4932040" y="6012000"/>
            <a:ext cx="4104455" cy="62522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179512" y="2486796"/>
            <a:ext cx="8693962" cy="38201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971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37474"/>
            <a:ext cx="8784976" cy="211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340768"/>
            <a:ext cx="8198720" cy="152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736304" cy="3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コネクタ 2"/>
          <p:cNvCxnSpPr/>
          <p:nvPr/>
        </p:nvCxnSpPr>
        <p:spPr>
          <a:xfrm>
            <a:off x="179512" y="3140968"/>
            <a:ext cx="8712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61512"/>
            <a:ext cx="1944216" cy="31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35" y="792324"/>
            <a:ext cx="2956153" cy="33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35" y="3750957"/>
            <a:ext cx="4180289" cy="39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5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37474"/>
            <a:ext cx="8784976" cy="211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340768"/>
            <a:ext cx="8198720" cy="152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736304" cy="3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コネクタ 2"/>
          <p:cNvCxnSpPr/>
          <p:nvPr/>
        </p:nvCxnSpPr>
        <p:spPr>
          <a:xfrm>
            <a:off x="179512" y="3140968"/>
            <a:ext cx="8712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61512"/>
            <a:ext cx="1944216" cy="31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35" y="792324"/>
            <a:ext cx="2956153" cy="33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35" y="3750957"/>
            <a:ext cx="4180289" cy="39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二等辺三角形 8"/>
          <p:cNvSpPr>
            <a:spLocks noChangeAspect="1"/>
          </p:cNvSpPr>
          <p:nvPr/>
        </p:nvSpPr>
        <p:spPr>
          <a:xfrm rot="10800000">
            <a:off x="8568444" y="6522824"/>
            <a:ext cx="324036" cy="108012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二等辺三角形 9"/>
          <p:cNvSpPr>
            <a:spLocks noChangeAspect="1"/>
          </p:cNvSpPr>
          <p:nvPr/>
        </p:nvSpPr>
        <p:spPr>
          <a:xfrm rot="10800000">
            <a:off x="8568444" y="6705363"/>
            <a:ext cx="324036" cy="108012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二等辺三角形 10"/>
          <p:cNvSpPr>
            <a:spLocks noChangeAspect="1"/>
          </p:cNvSpPr>
          <p:nvPr/>
        </p:nvSpPr>
        <p:spPr>
          <a:xfrm rot="10800000">
            <a:off x="8568444" y="2778409"/>
            <a:ext cx="324036" cy="108012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二等辺三角形 11"/>
          <p:cNvSpPr>
            <a:spLocks noChangeAspect="1"/>
          </p:cNvSpPr>
          <p:nvPr/>
        </p:nvSpPr>
        <p:spPr>
          <a:xfrm rot="10800000">
            <a:off x="8568444" y="2960948"/>
            <a:ext cx="324036" cy="108012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798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25" y="1538315"/>
            <a:ext cx="6193978" cy="1170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25" y="4805139"/>
            <a:ext cx="6625116" cy="121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736304" cy="3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コネクタ 2"/>
          <p:cNvCxnSpPr/>
          <p:nvPr/>
        </p:nvCxnSpPr>
        <p:spPr>
          <a:xfrm>
            <a:off x="179512" y="3356992"/>
            <a:ext cx="8712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77536"/>
            <a:ext cx="1944216" cy="31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35" y="792324"/>
            <a:ext cx="2956153" cy="33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35" y="3966981"/>
            <a:ext cx="4180289" cy="39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正方形/長方形 14"/>
          <p:cNvSpPr/>
          <p:nvPr/>
        </p:nvSpPr>
        <p:spPr>
          <a:xfrm>
            <a:off x="1691680" y="1844824"/>
            <a:ext cx="7181794" cy="100811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1691680" y="5157192"/>
            <a:ext cx="7181794" cy="136815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419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736304" cy="3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コネクタ 2"/>
          <p:cNvCxnSpPr/>
          <p:nvPr/>
        </p:nvCxnSpPr>
        <p:spPr>
          <a:xfrm>
            <a:off x="179512" y="3356992"/>
            <a:ext cx="8712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77536"/>
            <a:ext cx="1944216" cy="31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35" y="792324"/>
            <a:ext cx="2956153" cy="33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35" y="3966981"/>
            <a:ext cx="4180289" cy="39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25" y="1538315"/>
            <a:ext cx="6193978" cy="1170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25" y="4805139"/>
            <a:ext cx="6625116" cy="121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736304" cy="3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コネクタ 2"/>
          <p:cNvCxnSpPr/>
          <p:nvPr/>
        </p:nvCxnSpPr>
        <p:spPr>
          <a:xfrm>
            <a:off x="179512" y="3356992"/>
            <a:ext cx="8712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77536"/>
            <a:ext cx="1944216" cy="31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35" y="792324"/>
            <a:ext cx="2956153" cy="33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35" y="3966981"/>
            <a:ext cx="4180289" cy="39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25" y="1538315"/>
            <a:ext cx="6193978" cy="1170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25" y="4805139"/>
            <a:ext cx="6625116" cy="121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二等辺三角形 8"/>
          <p:cNvSpPr>
            <a:spLocks noChangeAspect="1"/>
          </p:cNvSpPr>
          <p:nvPr/>
        </p:nvSpPr>
        <p:spPr>
          <a:xfrm rot="10800000">
            <a:off x="8568444" y="6093296"/>
            <a:ext cx="324036" cy="108012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二等辺三角形 9"/>
          <p:cNvSpPr>
            <a:spLocks noChangeAspect="1"/>
          </p:cNvSpPr>
          <p:nvPr/>
        </p:nvSpPr>
        <p:spPr>
          <a:xfrm rot="10800000">
            <a:off x="8568444" y="6275835"/>
            <a:ext cx="324036" cy="108012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二等辺三角形 10"/>
          <p:cNvSpPr>
            <a:spLocks noChangeAspect="1"/>
          </p:cNvSpPr>
          <p:nvPr/>
        </p:nvSpPr>
        <p:spPr>
          <a:xfrm rot="10800000">
            <a:off x="8568444" y="2778409"/>
            <a:ext cx="324036" cy="108012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二等辺三角形 11"/>
          <p:cNvSpPr>
            <a:spLocks noChangeAspect="1"/>
          </p:cNvSpPr>
          <p:nvPr/>
        </p:nvSpPr>
        <p:spPr>
          <a:xfrm rot="10800000">
            <a:off x="8568444" y="2960948"/>
            <a:ext cx="324036" cy="108012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907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62" y="5346035"/>
            <a:ext cx="7937468" cy="132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62" y="2266201"/>
            <a:ext cx="8683128" cy="109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736304" cy="3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コネクタ 2"/>
          <p:cNvCxnSpPr/>
          <p:nvPr/>
        </p:nvCxnSpPr>
        <p:spPr>
          <a:xfrm>
            <a:off x="179512" y="3501008"/>
            <a:ext cx="8712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21552"/>
            <a:ext cx="1944216" cy="31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97" y="692696"/>
            <a:ext cx="7071533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25080"/>
            <a:ext cx="3816424" cy="3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97" y="4077072"/>
            <a:ext cx="6116192" cy="83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67459"/>
            <a:ext cx="3312368" cy="305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正方形/長方形 19"/>
          <p:cNvSpPr/>
          <p:nvPr/>
        </p:nvSpPr>
        <p:spPr>
          <a:xfrm>
            <a:off x="179512" y="1628800"/>
            <a:ext cx="8856984" cy="172819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1835696" y="1160749"/>
            <a:ext cx="6408712" cy="46805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1835696" y="4508314"/>
            <a:ext cx="6408712" cy="46805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182162" y="4974887"/>
            <a:ext cx="8693962" cy="169405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292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81134" y="1898118"/>
            <a:ext cx="8783353" cy="19629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76672"/>
            <a:ext cx="4517555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940" y="1663380"/>
            <a:ext cx="4225284" cy="469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204864"/>
            <a:ext cx="8477939" cy="139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482190"/>
            <a:ext cx="8352928" cy="12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181134" y="4365104"/>
            <a:ext cx="8783353" cy="1584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二等辺三角形 10"/>
          <p:cNvSpPr/>
          <p:nvPr/>
        </p:nvSpPr>
        <p:spPr>
          <a:xfrm rot="10800000">
            <a:off x="8244408" y="6165304"/>
            <a:ext cx="648072" cy="216024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078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62" y="5346035"/>
            <a:ext cx="7937468" cy="132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62" y="2266201"/>
            <a:ext cx="8683128" cy="109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736304" cy="3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コネクタ 2"/>
          <p:cNvCxnSpPr/>
          <p:nvPr/>
        </p:nvCxnSpPr>
        <p:spPr>
          <a:xfrm>
            <a:off x="179512" y="3501008"/>
            <a:ext cx="8712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21552"/>
            <a:ext cx="1944216" cy="31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97" y="692696"/>
            <a:ext cx="7071533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25080"/>
            <a:ext cx="3816424" cy="3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97" y="4077072"/>
            <a:ext cx="6116192" cy="83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67459"/>
            <a:ext cx="3312368" cy="305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正方形/長方形 19"/>
          <p:cNvSpPr/>
          <p:nvPr/>
        </p:nvSpPr>
        <p:spPr>
          <a:xfrm>
            <a:off x="179512" y="1628800"/>
            <a:ext cx="8856984" cy="172819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1835696" y="4508314"/>
            <a:ext cx="6408712" cy="46805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182162" y="4974887"/>
            <a:ext cx="8693962" cy="169405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23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62" y="5346035"/>
            <a:ext cx="7937468" cy="132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62" y="2266201"/>
            <a:ext cx="8683128" cy="109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736304" cy="3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コネクタ 2"/>
          <p:cNvCxnSpPr/>
          <p:nvPr/>
        </p:nvCxnSpPr>
        <p:spPr>
          <a:xfrm>
            <a:off x="179512" y="3501008"/>
            <a:ext cx="8712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21552"/>
            <a:ext cx="1944216" cy="31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97" y="692696"/>
            <a:ext cx="7071533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25080"/>
            <a:ext cx="3816424" cy="3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97" y="4077072"/>
            <a:ext cx="6116192" cy="83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67459"/>
            <a:ext cx="3312368" cy="305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正方形/長方形 22"/>
          <p:cNvSpPr/>
          <p:nvPr/>
        </p:nvSpPr>
        <p:spPr>
          <a:xfrm>
            <a:off x="1835696" y="4508314"/>
            <a:ext cx="6408712" cy="46805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182162" y="4974887"/>
            <a:ext cx="8693962" cy="169405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423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62" y="5346035"/>
            <a:ext cx="7937468" cy="132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62" y="2266201"/>
            <a:ext cx="8683128" cy="109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736304" cy="3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コネクタ 2"/>
          <p:cNvCxnSpPr/>
          <p:nvPr/>
        </p:nvCxnSpPr>
        <p:spPr>
          <a:xfrm>
            <a:off x="179512" y="3501008"/>
            <a:ext cx="8712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21552"/>
            <a:ext cx="1944216" cy="31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97" y="692696"/>
            <a:ext cx="7071533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25080"/>
            <a:ext cx="3816424" cy="3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97" y="4077072"/>
            <a:ext cx="6116192" cy="83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67459"/>
            <a:ext cx="3312368" cy="305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正方形/長方形 13"/>
          <p:cNvSpPr/>
          <p:nvPr/>
        </p:nvSpPr>
        <p:spPr>
          <a:xfrm>
            <a:off x="182162" y="4974887"/>
            <a:ext cx="8693962" cy="169405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485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62" y="5346035"/>
            <a:ext cx="7937468" cy="132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62" y="2266201"/>
            <a:ext cx="8683128" cy="109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736304" cy="3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コネクタ 2"/>
          <p:cNvCxnSpPr/>
          <p:nvPr/>
        </p:nvCxnSpPr>
        <p:spPr>
          <a:xfrm>
            <a:off x="179512" y="3501008"/>
            <a:ext cx="8712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21552"/>
            <a:ext cx="1944216" cy="31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97" y="692696"/>
            <a:ext cx="7071533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25080"/>
            <a:ext cx="3816424" cy="3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97" y="4077072"/>
            <a:ext cx="6116192" cy="83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67459"/>
            <a:ext cx="3312368" cy="305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82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62" y="2266201"/>
            <a:ext cx="8683128" cy="109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736304" cy="3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コネクタ 2"/>
          <p:cNvCxnSpPr/>
          <p:nvPr/>
        </p:nvCxnSpPr>
        <p:spPr>
          <a:xfrm>
            <a:off x="179512" y="3501008"/>
            <a:ext cx="8712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21552"/>
            <a:ext cx="1944216" cy="31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97" y="692696"/>
            <a:ext cx="7071533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25080"/>
            <a:ext cx="3816424" cy="3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97" y="4077072"/>
            <a:ext cx="6116192" cy="83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67459"/>
            <a:ext cx="3312368" cy="305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二等辺三角形 10"/>
          <p:cNvSpPr>
            <a:spLocks noChangeAspect="1"/>
          </p:cNvSpPr>
          <p:nvPr/>
        </p:nvSpPr>
        <p:spPr>
          <a:xfrm rot="10800000">
            <a:off x="8568444" y="6522824"/>
            <a:ext cx="324036" cy="108012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二等辺三角形 11"/>
          <p:cNvSpPr>
            <a:spLocks noChangeAspect="1"/>
          </p:cNvSpPr>
          <p:nvPr/>
        </p:nvSpPr>
        <p:spPr>
          <a:xfrm rot="10800000">
            <a:off x="8568444" y="6705363"/>
            <a:ext cx="324036" cy="108012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二等辺三角形 12"/>
          <p:cNvSpPr>
            <a:spLocks noChangeAspect="1"/>
          </p:cNvSpPr>
          <p:nvPr/>
        </p:nvSpPr>
        <p:spPr>
          <a:xfrm rot="10800000">
            <a:off x="8568444" y="3135929"/>
            <a:ext cx="324036" cy="108012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二等辺三角形 13"/>
          <p:cNvSpPr>
            <a:spLocks noChangeAspect="1"/>
          </p:cNvSpPr>
          <p:nvPr/>
        </p:nvSpPr>
        <p:spPr>
          <a:xfrm rot="10800000">
            <a:off x="8568444" y="3318468"/>
            <a:ext cx="324036" cy="108012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62" y="5346035"/>
            <a:ext cx="7937468" cy="132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30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3" y="5663571"/>
            <a:ext cx="5974759" cy="37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736304" cy="3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コネクタ 2"/>
          <p:cNvCxnSpPr/>
          <p:nvPr/>
        </p:nvCxnSpPr>
        <p:spPr>
          <a:xfrm>
            <a:off x="179512" y="3501008"/>
            <a:ext cx="8712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21552"/>
            <a:ext cx="1944216" cy="31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3" y="1892736"/>
            <a:ext cx="1654279" cy="31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3" y="2298671"/>
            <a:ext cx="8423032" cy="91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60728"/>
            <a:ext cx="1656184" cy="31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34283"/>
            <a:ext cx="7992888" cy="37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74643"/>
            <a:ext cx="7992888" cy="37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正方形/長方形 24"/>
          <p:cNvSpPr/>
          <p:nvPr/>
        </p:nvSpPr>
        <p:spPr>
          <a:xfrm>
            <a:off x="179512" y="1628800"/>
            <a:ext cx="8693962" cy="174590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182162" y="4974887"/>
            <a:ext cx="8693962" cy="106858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9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3" y="5663571"/>
            <a:ext cx="5974759" cy="37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736304" cy="3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コネクタ 2"/>
          <p:cNvCxnSpPr/>
          <p:nvPr/>
        </p:nvCxnSpPr>
        <p:spPr>
          <a:xfrm>
            <a:off x="179512" y="3501008"/>
            <a:ext cx="8712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21552"/>
            <a:ext cx="1944216" cy="31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3" y="1892736"/>
            <a:ext cx="1654279" cy="31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3" y="2298671"/>
            <a:ext cx="8423032" cy="91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60728"/>
            <a:ext cx="1656184" cy="31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34283"/>
            <a:ext cx="7992888" cy="37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74643"/>
            <a:ext cx="7992888" cy="37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182162" y="4974887"/>
            <a:ext cx="8693962" cy="106858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416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736304" cy="3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コネクタ 2"/>
          <p:cNvCxnSpPr/>
          <p:nvPr/>
        </p:nvCxnSpPr>
        <p:spPr>
          <a:xfrm>
            <a:off x="179512" y="3501008"/>
            <a:ext cx="8712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21552"/>
            <a:ext cx="1944216" cy="31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3" y="1892736"/>
            <a:ext cx="1654279" cy="31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3" y="2298671"/>
            <a:ext cx="8423032" cy="91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60728"/>
            <a:ext cx="1656184" cy="31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34283"/>
            <a:ext cx="7992888" cy="37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74643"/>
            <a:ext cx="7992888" cy="37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3" y="5663571"/>
            <a:ext cx="5974759" cy="37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96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736304" cy="3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コネクタ 2"/>
          <p:cNvCxnSpPr/>
          <p:nvPr/>
        </p:nvCxnSpPr>
        <p:spPr>
          <a:xfrm>
            <a:off x="179512" y="3501008"/>
            <a:ext cx="8712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21552"/>
            <a:ext cx="1944216" cy="31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3" y="1892736"/>
            <a:ext cx="1654279" cy="31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3" y="2298671"/>
            <a:ext cx="8423032" cy="91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60728"/>
            <a:ext cx="1656184" cy="31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34283"/>
            <a:ext cx="7992888" cy="37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74643"/>
            <a:ext cx="7992888" cy="37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二等辺三角形 10"/>
          <p:cNvSpPr>
            <a:spLocks noChangeAspect="1"/>
          </p:cNvSpPr>
          <p:nvPr/>
        </p:nvSpPr>
        <p:spPr>
          <a:xfrm rot="10800000">
            <a:off x="8568444" y="6383847"/>
            <a:ext cx="324036" cy="108012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二等辺三角形 11"/>
          <p:cNvSpPr>
            <a:spLocks noChangeAspect="1"/>
          </p:cNvSpPr>
          <p:nvPr/>
        </p:nvSpPr>
        <p:spPr>
          <a:xfrm rot="10800000">
            <a:off x="8568444" y="6566386"/>
            <a:ext cx="324036" cy="108012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二等辺三角形 12"/>
          <p:cNvSpPr>
            <a:spLocks noChangeAspect="1"/>
          </p:cNvSpPr>
          <p:nvPr/>
        </p:nvSpPr>
        <p:spPr>
          <a:xfrm rot="10800000">
            <a:off x="8568444" y="2996952"/>
            <a:ext cx="324036" cy="108012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二等辺三角形 13"/>
          <p:cNvSpPr>
            <a:spLocks noChangeAspect="1"/>
          </p:cNvSpPr>
          <p:nvPr/>
        </p:nvSpPr>
        <p:spPr>
          <a:xfrm rot="10800000">
            <a:off x="8568444" y="3179491"/>
            <a:ext cx="324036" cy="108012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3" y="5663571"/>
            <a:ext cx="5974759" cy="37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36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2" y="1333441"/>
            <a:ext cx="2304256" cy="33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2" y="3786245"/>
            <a:ext cx="2483544" cy="33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736304" cy="3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2" y="1840334"/>
            <a:ext cx="7524104" cy="115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2" y="4221088"/>
            <a:ext cx="7524104" cy="1165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323528" y="1844824"/>
            <a:ext cx="7848872" cy="129614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32532" y="4221088"/>
            <a:ext cx="7848872" cy="129614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81269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1844</TotalTime>
  <Words>0</Words>
  <Application>Microsoft Office PowerPoint</Application>
  <PresentationFormat>画面に合わせる (4:3)</PresentationFormat>
  <Paragraphs>0</Paragraphs>
  <Slides>151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151</vt:i4>
      </vt:variant>
    </vt:vector>
  </HeadingPairs>
  <TitlesOfParts>
    <vt:vector size="152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user</cp:lastModifiedBy>
  <cp:revision>87</cp:revision>
  <dcterms:created xsi:type="dcterms:W3CDTF">2014-07-13T21:03:52Z</dcterms:created>
  <dcterms:modified xsi:type="dcterms:W3CDTF">2014-07-17T06:25:12Z</dcterms:modified>
</cp:coreProperties>
</file>